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</p:sldIdLst>
  <p:sldSz cx="10693400" cy="10693400"/>
  <p:notesSz cx="10693400" cy="10693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017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19444" y="4023641"/>
            <a:ext cx="8454511" cy="14293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50" b="0" i="0">
                <a:solidFill>
                  <a:srgbClr val="211F1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56575A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56575A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56575A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03557" y="900460"/>
            <a:ext cx="8486284" cy="64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56575A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53718" y="3245121"/>
            <a:ext cx="7185962" cy="2849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7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image" Target="../media/image40.png"/><Relationship Id="rId47" Type="http://schemas.openxmlformats.org/officeDocument/2006/relationships/image" Target="../media/image45.png"/><Relationship Id="rId63" Type="http://schemas.openxmlformats.org/officeDocument/2006/relationships/image" Target="../media/image61.png"/><Relationship Id="rId68" Type="http://schemas.openxmlformats.org/officeDocument/2006/relationships/image" Target="../media/image66.png"/><Relationship Id="rId84" Type="http://schemas.openxmlformats.org/officeDocument/2006/relationships/image" Target="../media/image82.png"/><Relationship Id="rId89" Type="http://schemas.openxmlformats.org/officeDocument/2006/relationships/image" Target="../media/image87.png"/><Relationship Id="rId7" Type="http://schemas.openxmlformats.org/officeDocument/2006/relationships/image" Target="../media/image5.png"/><Relationship Id="rId71" Type="http://schemas.openxmlformats.org/officeDocument/2006/relationships/image" Target="../media/image69.png"/><Relationship Id="rId92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9" Type="http://schemas.openxmlformats.org/officeDocument/2006/relationships/image" Target="../media/image27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45" Type="http://schemas.openxmlformats.org/officeDocument/2006/relationships/image" Target="../media/image43.png"/><Relationship Id="rId53" Type="http://schemas.openxmlformats.org/officeDocument/2006/relationships/image" Target="../media/image51.png"/><Relationship Id="rId58" Type="http://schemas.openxmlformats.org/officeDocument/2006/relationships/image" Target="../media/image56.png"/><Relationship Id="rId66" Type="http://schemas.openxmlformats.org/officeDocument/2006/relationships/image" Target="../media/image64.png"/><Relationship Id="rId74" Type="http://schemas.openxmlformats.org/officeDocument/2006/relationships/image" Target="../media/image72.png"/><Relationship Id="rId79" Type="http://schemas.openxmlformats.org/officeDocument/2006/relationships/image" Target="../media/image77.png"/><Relationship Id="rId87" Type="http://schemas.openxmlformats.org/officeDocument/2006/relationships/image" Target="../media/image85.png"/><Relationship Id="rId102" Type="http://schemas.openxmlformats.org/officeDocument/2006/relationships/image" Target="../media/image100.png"/><Relationship Id="rId5" Type="http://schemas.openxmlformats.org/officeDocument/2006/relationships/image" Target="../media/image3.png"/><Relationship Id="rId61" Type="http://schemas.openxmlformats.org/officeDocument/2006/relationships/image" Target="../media/image59.png"/><Relationship Id="rId82" Type="http://schemas.openxmlformats.org/officeDocument/2006/relationships/image" Target="../media/image80.png"/><Relationship Id="rId90" Type="http://schemas.openxmlformats.org/officeDocument/2006/relationships/image" Target="../media/image88.png"/><Relationship Id="rId95" Type="http://schemas.openxmlformats.org/officeDocument/2006/relationships/image" Target="../media/image93.png"/><Relationship Id="rId19" Type="http://schemas.openxmlformats.org/officeDocument/2006/relationships/image" Target="../media/image1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43" Type="http://schemas.openxmlformats.org/officeDocument/2006/relationships/image" Target="../media/image41.png"/><Relationship Id="rId48" Type="http://schemas.openxmlformats.org/officeDocument/2006/relationships/image" Target="../media/image46.png"/><Relationship Id="rId56" Type="http://schemas.openxmlformats.org/officeDocument/2006/relationships/image" Target="../media/image54.png"/><Relationship Id="rId64" Type="http://schemas.openxmlformats.org/officeDocument/2006/relationships/image" Target="../media/image62.png"/><Relationship Id="rId69" Type="http://schemas.openxmlformats.org/officeDocument/2006/relationships/image" Target="../media/image67.png"/><Relationship Id="rId77" Type="http://schemas.openxmlformats.org/officeDocument/2006/relationships/image" Target="../media/image75.png"/><Relationship Id="rId100" Type="http://schemas.openxmlformats.org/officeDocument/2006/relationships/image" Target="../media/image98.png"/><Relationship Id="rId105" Type="http://schemas.openxmlformats.org/officeDocument/2006/relationships/image" Target="../media/image103.png"/><Relationship Id="rId8" Type="http://schemas.openxmlformats.org/officeDocument/2006/relationships/image" Target="../media/image6.png"/><Relationship Id="rId51" Type="http://schemas.openxmlformats.org/officeDocument/2006/relationships/image" Target="../media/image49.png"/><Relationship Id="rId72" Type="http://schemas.openxmlformats.org/officeDocument/2006/relationships/image" Target="../media/image70.png"/><Relationship Id="rId80" Type="http://schemas.openxmlformats.org/officeDocument/2006/relationships/image" Target="../media/image78.png"/><Relationship Id="rId85" Type="http://schemas.openxmlformats.org/officeDocument/2006/relationships/image" Target="../media/image83.png"/><Relationship Id="rId93" Type="http://schemas.openxmlformats.org/officeDocument/2006/relationships/image" Target="../media/image91.png"/><Relationship Id="rId98" Type="http://schemas.openxmlformats.org/officeDocument/2006/relationships/image" Target="../media/image96.png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46" Type="http://schemas.openxmlformats.org/officeDocument/2006/relationships/image" Target="../media/image44.png"/><Relationship Id="rId59" Type="http://schemas.openxmlformats.org/officeDocument/2006/relationships/image" Target="../media/image57.png"/><Relationship Id="rId67" Type="http://schemas.openxmlformats.org/officeDocument/2006/relationships/image" Target="../media/image65.png"/><Relationship Id="rId103" Type="http://schemas.openxmlformats.org/officeDocument/2006/relationships/image" Target="../media/image101.png"/><Relationship Id="rId20" Type="http://schemas.openxmlformats.org/officeDocument/2006/relationships/image" Target="../media/image18.png"/><Relationship Id="rId41" Type="http://schemas.openxmlformats.org/officeDocument/2006/relationships/image" Target="../media/image39.png"/><Relationship Id="rId54" Type="http://schemas.openxmlformats.org/officeDocument/2006/relationships/image" Target="../media/image52.png"/><Relationship Id="rId62" Type="http://schemas.openxmlformats.org/officeDocument/2006/relationships/image" Target="../media/image60.png"/><Relationship Id="rId70" Type="http://schemas.openxmlformats.org/officeDocument/2006/relationships/image" Target="../media/image68.png"/><Relationship Id="rId75" Type="http://schemas.openxmlformats.org/officeDocument/2006/relationships/image" Target="../media/image73.png"/><Relationship Id="rId83" Type="http://schemas.openxmlformats.org/officeDocument/2006/relationships/image" Target="../media/image81.png"/><Relationship Id="rId88" Type="http://schemas.openxmlformats.org/officeDocument/2006/relationships/image" Target="../media/image86.png"/><Relationship Id="rId91" Type="http://schemas.openxmlformats.org/officeDocument/2006/relationships/image" Target="../media/image89.png"/><Relationship Id="rId96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49" Type="http://schemas.openxmlformats.org/officeDocument/2006/relationships/image" Target="../media/image47.png"/><Relationship Id="rId57" Type="http://schemas.openxmlformats.org/officeDocument/2006/relationships/image" Target="../media/image55.png"/><Relationship Id="rId106" Type="http://schemas.openxmlformats.org/officeDocument/2006/relationships/image" Target="../media/image104.png"/><Relationship Id="rId10" Type="http://schemas.openxmlformats.org/officeDocument/2006/relationships/image" Target="../media/image8.png"/><Relationship Id="rId31" Type="http://schemas.openxmlformats.org/officeDocument/2006/relationships/image" Target="../media/image29.png"/><Relationship Id="rId44" Type="http://schemas.openxmlformats.org/officeDocument/2006/relationships/image" Target="../media/image42.png"/><Relationship Id="rId52" Type="http://schemas.openxmlformats.org/officeDocument/2006/relationships/image" Target="../media/image50.png"/><Relationship Id="rId60" Type="http://schemas.openxmlformats.org/officeDocument/2006/relationships/image" Target="../media/image58.png"/><Relationship Id="rId65" Type="http://schemas.openxmlformats.org/officeDocument/2006/relationships/image" Target="../media/image63.png"/><Relationship Id="rId73" Type="http://schemas.openxmlformats.org/officeDocument/2006/relationships/image" Target="../media/image71.png"/><Relationship Id="rId78" Type="http://schemas.openxmlformats.org/officeDocument/2006/relationships/image" Target="../media/image76.png"/><Relationship Id="rId81" Type="http://schemas.openxmlformats.org/officeDocument/2006/relationships/image" Target="../media/image79.png"/><Relationship Id="rId86" Type="http://schemas.openxmlformats.org/officeDocument/2006/relationships/image" Target="../media/image84.png"/><Relationship Id="rId94" Type="http://schemas.openxmlformats.org/officeDocument/2006/relationships/image" Target="../media/image92.png"/><Relationship Id="rId99" Type="http://schemas.openxmlformats.org/officeDocument/2006/relationships/image" Target="../media/image97.png"/><Relationship Id="rId101" Type="http://schemas.openxmlformats.org/officeDocument/2006/relationships/image" Target="../media/image9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9" Type="http://schemas.openxmlformats.org/officeDocument/2006/relationships/image" Target="../media/image37.png"/><Relationship Id="rId34" Type="http://schemas.openxmlformats.org/officeDocument/2006/relationships/image" Target="../media/image32.png"/><Relationship Id="rId50" Type="http://schemas.openxmlformats.org/officeDocument/2006/relationships/image" Target="../media/image48.png"/><Relationship Id="rId55" Type="http://schemas.openxmlformats.org/officeDocument/2006/relationships/image" Target="../media/image53.png"/><Relationship Id="rId76" Type="http://schemas.openxmlformats.org/officeDocument/2006/relationships/image" Target="../media/image74.png"/><Relationship Id="rId97" Type="http://schemas.openxmlformats.org/officeDocument/2006/relationships/image" Target="../media/image95.png"/><Relationship Id="rId104" Type="http://schemas.openxmlformats.org/officeDocument/2006/relationships/image" Target="../media/image10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6.jpg"/><Relationship Id="rId5" Type="http://schemas.openxmlformats.org/officeDocument/2006/relationships/image" Target="../media/image115.jpg"/><Relationship Id="rId4" Type="http://schemas.openxmlformats.org/officeDocument/2006/relationships/image" Target="../media/image1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6.jpg"/><Relationship Id="rId4" Type="http://schemas.openxmlformats.org/officeDocument/2006/relationships/image" Target="../media/image115.jp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3.png"/><Relationship Id="rId117" Type="http://schemas.openxmlformats.org/officeDocument/2006/relationships/image" Target="../media/image234.png"/><Relationship Id="rId21" Type="http://schemas.openxmlformats.org/officeDocument/2006/relationships/image" Target="../media/image138.png"/><Relationship Id="rId42" Type="http://schemas.openxmlformats.org/officeDocument/2006/relationships/image" Target="../media/image159.png"/><Relationship Id="rId47" Type="http://schemas.openxmlformats.org/officeDocument/2006/relationships/image" Target="../media/image164.png"/><Relationship Id="rId63" Type="http://schemas.openxmlformats.org/officeDocument/2006/relationships/image" Target="../media/image180.png"/><Relationship Id="rId68" Type="http://schemas.openxmlformats.org/officeDocument/2006/relationships/image" Target="../media/image185.png"/><Relationship Id="rId84" Type="http://schemas.openxmlformats.org/officeDocument/2006/relationships/image" Target="../media/image201.png"/><Relationship Id="rId89" Type="http://schemas.openxmlformats.org/officeDocument/2006/relationships/image" Target="../media/image206.png"/><Relationship Id="rId112" Type="http://schemas.openxmlformats.org/officeDocument/2006/relationships/image" Target="../media/image229.png"/><Relationship Id="rId133" Type="http://schemas.openxmlformats.org/officeDocument/2006/relationships/image" Target="../media/image250.png"/><Relationship Id="rId138" Type="http://schemas.openxmlformats.org/officeDocument/2006/relationships/image" Target="../media/image255.png"/><Relationship Id="rId154" Type="http://schemas.openxmlformats.org/officeDocument/2006/relationships/image" Target="../media/image271.png"/><Relationship Id="rId159" Type="http://schemas.openxmlformats.org/officeDocument/2006/relationships/image" Target="../media/image276.png"/><Relationship Id="rId175" Type="http://schemas.openxmlformats.org/officeDocument/2006/relationships/image" Target="../media/image292.png"/><Relationship Id="rId170" Type="http://schemas.openxmlformats.org/officeDocument/2006/relationships/image" Target="../media/image287.png"/><Relationship Id="rId16" Type="http://schemas.openxmlformats.org/officeDocument/2006/relationships/image" Target="../media/image133.png"/><Relationship Id="rId107" Type="http://schemas.openxmlformats.org/officeDocument/2006/relationships/image" Target="../media/image224.png"/><Relationship Id="rId11" Type="http://schemas.openxmlformats.org/officeDocument/2006/relationships/image" Target="../media/image128.png"/><Relationship Id="rId32" Type="http://schemas.openxmlformats.org/officeDocument/2006/relationships/image" Target="../media/image149.png"/><Relationship Id="rId37" Type="http://schemas.openxmlformats.org/officeDocument/2006/relationships/image" Target="../media/image154.png"/><Relationship Id="rId53" Type="http://schemas.openxmlformats.org/officeDocument/2006/relationships/image" Target="../media/image170.png"/><Relationship Id="rId58" Type="http://schemas.openxmlformats.org/officeDocument/2006/relationships/image" Target="../media/image175.png"/><Relationship Id="rId74" Type="http://schemas.openxmlformats.org/officeDocument/2006/relationships/image" Target="../media/image191.png"/><Relationship Id="rId79" Type="http://schemas.openxmlformats.org/officeDocument/2006/relationships/image" Target="../media/image196.png"/><Relationship Id="rId102" Type="http://schemas.openxmlformats.org/officeDocument/2006/relationships/image" Target="../media/image219.png"/><Relationship Id="rId123" Type="http://schemas.openxmlformats.org/officeDocument/2006/relationships/image" Target="../media/image240.png"/><Relationship Id="rId128" Type="http://schemas.openxmlformats.org/officeDocument/2006/relationships/image" Target="../media/image245.png"/><Relationship Id="rId144" Type="http://schemas.openxmlformats.org/officeDocument/2006/relationships/image" Target="../media/image261.png"/><Relationship Id="rId149" Type="http://schemas.openxmlformats.org/officeDocument/2006/relationships/image" Target="../media/image266.png"/><Relationship Id="rId5" Type="http://schemas.openxmlformats.org/officeDocument/2006/relationships/image" Target="../media/image122.png"/><Relationship Id="rId90" Type="http://schemas.openxmlformats.org/officeDocument/2006/relationships/image" Target="../media/image207.png"/><Relationship Id="rId95" Type="http://schemas.openxmlformats.org/officeDocument/2006/relationships/image" Target="../media/image212.png"/><Relationship Id="rId160" Type="http://schemas.openxmlformats.org/officeDocument/2006/relationships/image" Target="../media/image277.png"/><Relationship Id="rId165" Type="http://schemas.openxmlformats.org/officeDocument/2006/relationships/image" Target="../media/image282.png"/><Relationship Id="rId181" Type="http://schemas.openxmlformats.org/officeDocument/2006/relationships/image" Target="../media/image298.png"/><Relationship Id="rId22" Type="http://schemas.openxmlformats.org/officeDocument/2006/relationships/image" Target="../media/image139.png"/><Relationship Id="rId27" Type="http://schemas.openxmlformats.org/officeDocument/2006/relationships/image" Target="../media/image144.png"/><Relationship Id="rId43" Type="http://schemas.openxmlformats.org/officeDocument/2006/relationships/image" Target="../media/image160.png"/><Relationship Id="rId48" Type="http://schemas.openxmlformats.org/officeDocument/2006/relationships/image" Target="../media/image165.png"/><Relationship Id="rId64" Type="http://schemas.openxmlformats.org/officeDocument/2006/relationships/image" Target="../media/image181.png"/><Relationship Id="rId69" Type="http://schemas.openxmlformats.org/officeDocument/2006/relationships/image" Target="../media/image186.png"/><Relationship Id="rId113" Type="http://schemas.openxmlformats.org/officeDocument/2006/relationships/image" Target="../media/image230.png"/><Relationship Id="rId118" Type="http://schemas.openxmlformats.org/officeDocument/2006/relationships/image" Target="../media/image235.png"/><Relationship Id="rId134" Type="http://schemas.openxmlformats.org/officeDocument/2006/relationships/image" Target="../media/image251.png"/><Relationship Id="rId139" Type="http://schemas.openxmlformats.org/officeDocument/2006/relationships/image" Target="../media/image256.png"/><Relationship Id="rId80" Type="http://schemas.openxmlformats.org/officeDocument/2006/relationships/image" Target="../media/image197.png"/><Relationship Id="rId85" Type="http://schemas.openxmlformats.org/officeDocument/2006/relationships/image" Target="../media/image202.png"/><Relationship Id="rId150" Type="http://schemas.openxmlformats.org/officeDocument/2006/relationships/image" Target="../media/image267.png"/><Relationship Id="rId155" Type="http://schemas.openxmlformats.org/officeDocument/2006/relationships/image" Target="../media/image272.png"/><Relationship Id="rId171" Type="http://schemas.openxmlformats.org/officeDocument/2006/relationships/image" Target="../media/image288.png"/><Relationship Id="rId176" Type="http://schemas.openxmlformats.org/officeDocument/2006/relationships/image" Target="../media/image293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33" Type="http://schemas.openxmlformats.org/officeDocument/2006/relationships/image" Target="../media/image150.png"/><Relationship Id="rId38" Type="http://schemas.openxmlformats.org/officeDocument/2006/relationships/image" Target="../media/image155.png"/><Relationship Id="rId59" Type="http://schemas.openxmlformats.org/officeDocument/2006/relationships/image" Target="../media/image176.png"/><Relationship Id="rId103" Type="http://schemas.openxmlformats.org/officeDocument/2006/relationships/image" Target="../media/image220.png"/><Relationship Id="rId108" Type="http://schemas.openxmlformats.org/officeDocument/2006/relationships/image" Target="../media/image225.png"/><Relationship Id="rId124" Type="http://schemas.openxmlformats.org/officeDocument/2006/relationships/image" Target="../media/image241.png"/><Relationship Id="rId129" Type="http://schemas.openxmlformats.org/officeDocument/2006/relationships/image" Target="../media/image246.png"/><Relationship Id="rId54" Type="http://schemas.openxmlformats.org/officeDocument/2006/relationships/image" Target="../media/image171.png"/><Relationship Id="rId70" Type="http://schemas.openxmlformats.org/officeDocument/2006/relationships/image" Target="../media/image187.png"/><Relationship Id="rId75" Type="http://schemas.openxmlformats.org/officeDocument/2006/relationships/image" Target="../media/image192.png"/><Relationship Id="rId91" Type="http://schemas.openxmlformats.org/officeDocument/2006/relationships/image" Target="../media/image208.png"/><Relationship Id="rId96" Type="http://schemas.openxmlformats.org/officeDocument/2006/relationships/image" Target="../media/image213.png"/><Relationship Id="rId140" Type="http://schemas.openxmlformats.org/officeDocument/2006/relationships/image" Target="../media/image257.png"/><Relationship Id="rId145" Type="http://schemas.openxmlformats.org/officeDocument/2006/relationships/image" Target="../media/image262.png"/><Relationship Id="rId161" Type="http://schemas.openxmlformats.org/officeDocument/2006/relationships/image" Target="../media/image278.png"/><Relationship Id="rId166" Type="http://schemas.openxmlformats.org/officeDocument/2006/relationships/image" Target="../media/image283.png"/><Relationship Id="rId182" Type="http://schemas.openxmlformats.org/officeDocument/2006/relationships/image" Target="../media/image2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.png"/><Relationship Id="rId23" Type="http://schemas.openxmlformats.org/officeDocument/2006/relationships/image" Target="../media/image140.png"/><Relationship Id="rId28" Type="http://schemas.openxmlformats.org/officeDocument/2006/relationships/image" Target="../media/image145.png"/><Relationship Id="rId49" Type="http://schemas.openxmlformats.org/officeDocument/2006/relationships/image" Target="../media/image166.png"/><Relationship Id="rId114" Type="http://schemas.openxmlformats.org/officeDocument/2006/relationships/image" Target="../media/image231.png"/><Relationship Id="rId119" Type="http://schemas.openxmlformats.org/officeDocument/2006/relationships/image" Target="../media/image236.png"/><Relationship Id="rId44" Type="http://schemas.openxmlformats.org/officeDocument/2006/relationships/image" Target="../media/image161.png"/><Relationship Id="rId60" Type="http://schemas.openxmlformats.org/officeDocument/2006/relationships/image" Target="../media/image177.png"/><Relationship Id="rId65" Type="http://schemas.openxmlformats.org/officeDocument/2006/relationships/image" Target="../media/image182.png"/><Relationship Id="rId81" Type="http://schemas.openxmlformats.org/officeDocument/2006/relationships/image" Target="../media/image198.png"/><Relationship Id="rId86" Type="http://schemas.openxmlformats.org/officeDocument/2006/relationships/image" Target="../media/image203.png"/><Relationship Id="rId130" Type="http://schemas.openxmlformats.org/officeDocument/2006/relationships/image" Target="../media/image247.png"/><Relationship Id="rId135" Type="http://schemas.openxmlformats.org/officeDocument/2006/relationships/image" Target="../media/image252.png"/><Relationship Id="rId151" Type="http://schemas.openxmlformats.org/officeDocument/2006/relationships/image" Target="../media/image268.png"/><Relationship Id="rId156" Type="http://schemas.openxmlformats.org/officeDocument/2006/relationships/image" Target="../media/image273.png"/><Relationship Id="rId177" Type="http://schemas.openxmlformats.org/officeDocument/2006/relationships/image" Target="../media/image294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72" Type="http://schemas.openxmlformats.org/officeDocument/2006/relationships/image" Target="../media/image289.png"/><Relationship Id="rId180" Type="http://schemas.openxmlformats.org/officeDocument/2006/relationships/image" Target="../media/image297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39" Type="http://schemas.openxmlformats.org/officeDocument/2006/relationships/image" Target="../media/image156.png"/><Relationship Id="rId109" Type="http://schemas.openxmlformats.org/officeDocument/2006/relationships/image" Target="../media/image226.png"/><Relationship Id="rId34" Type="http://schemas.openxmlformats.org/officeDocument/2006/relationships/image" Target="../media/image151.png"/><Relationship Id="rId50" Type="http://schemas.openxmlformats.org/officeDocument/2006/relationships/image" Target="../media/image167.png"/><Relationship Id="rId55" Type="http://schemas.openxmlformats.org/officeDocument/2006/relationships/image" Target="../media/image172.png"/><Relationship Id="rId76" Type="http://schemas.openxmlformats.org/officeDocument/2006/relationships/image" Target="../media/image193.png"/><Relationship Id="rId97" Type="http://schemas.openxmlformats.org/officeDocument/2006/relationships/image" Target="../media/image214.png"/><Relationship Id="rId104" Type="http://schemas.openxmlformats.org/officeDocument/2006/relationships/image" Target="../media/image221.png"/><Relationship Id="rId120" Type="http://schemas.openxmlformats.org/officeDocument/2006/relationships/image" Target="../media/image237.png"/><Relationship Id="rId125" Type="http://schemas.openxmlformats.org/officeDocument/2006/relationships/image" Target="../media/image242.png"/><Relationship Id="rId141" Type="http://schemas.openxmlformats.org/officeDocument/2006/relationships/image" Target="../media/image258.png"/><Relationship Id="rId146" Type="http://schemas.openxmlformats.org/officeDocument/2006/relationships/image" Target="../media/image263.png"/><Relationship Id="rId167" Type="http://schemas.openxmlformats.org/officeDocument/2006/relationships/image" Target="../media/image284.png"/><Relationship Id="rId7" Type="http://schemas.openxmlformats.org/officeDocument/2006/relationships/image" Target="../media/image124.png"/><Relationship Id="rId71" Type="http://schemas.openxmlformats.org/officeDocument/2006/relationships/image" Target="../media/image188.png"/><Relationship Id="rId92" Type="http://schemas.openxmlformats.org/officeDocument/2006/relationships/image" Target="../media/image209.png"/><Relationship Id="rId162" Type="http://schemas.openxmlformats.org/officeDocument/2006/relationships/image" Target="../media/image279.png"/><Relationship Id="rId183" Type="http://schemas.openxmlformats.org/officeDocument/2006/relationships/image" Target="../media/image300.png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146.png"/><Relationship Id="rId24" Type="http://schemas.openxmlformats.org/officeDocument/2006/relationships/image" Target="../media/image141.png"/><Relationship Id="rId40" Type="http://schemas.openxmlformats.org/officeDocument/2006/relationships/image" Target="../media/image157.png"/><Relationship Id="rId45" Type="http://schemas.openxmlformats.org/officeDocument/2006/relationships/image" Target="../media/image162.png"/><Relationship Id="rId66" Type="http://schemas.openxmlformats.org/officeDocument/2006/relationships/image" Target="../media/image183.png"/><Relationship Id="rId87" Type="http://schemas.openxmlformats.org/officeDocument/2006/relationships/image" Target="../media/image204.png"/><Relationship Id="rId110" Type="http://schemas.openxmlformats.org/officeDocument/2006/relationships/image" Target="../media/image227.png"/><Relationship Id="rId115" Type="http://schemas.openxmlformats.org/officeDocument/2006/relationships/image" Target="../media/image232.png"/><Relationship Id="rId131" Type="http://schemas.openxmlformats.org/officeDocument/2006/relationships/image" Target="../media/image248.png"/><Relationship Id="rId136" Type="http://schemas.openxmlformats.org/officeDocument/2006/relationships/image" Target="../media/image253.png"/><Relationship Id="rId157" Type="http://schemas.openxmlformats.org/officeDocument/2006/relationships/image" Target="../media/image274.png"/><Relationship Id="rId178" Type="http://schemas.openxmlformats.org/officeDocument/2006/relationships/image" Target="../media/image295.png"/><Relationship Id="rId61" Type="http://schemas.openxmlformats.org/officeDocument/2006/relationships/image" Target="../media/image178.png"/><Relationship Id="rId82" Type="http://schemas.openxmlformats.org/officeDocument/2006/relationships/image" Target="../media/image199.png"/><Relationship Id="rId152" Type="http://schemas.openxmlformats.org/officeDocument/2006/relationships/image" Target="../media/image269.png"/><Relationship Id="rId173" Type="http://schemas.openxmlformats.org/officeDocument/2006/relationships/image" Target="../media/image290.png"/><Relationship Id="rId19" Type="http://schemas.openxmlformats.org/officeDocument/2006/relationships/image" Target="../media/image136.png"/><Relationship Id="rId14" Type="http://schemas.openxmlformats.org/officeDocument/2006/relationships/image" Target="../media/image131.png"/><Relationship Id="rId30" Type="http://schemas.openxmlformats.org/officeDocument/2006/relationships/image" Target="../media/image147.png"/><Relationship Id="rId35" Type="http://schemas.openxmlformats.org/officeDocument/2006/relationships/image" Target="../media/image152.png"/><Relationship Id="rId56" Type="http://schemas.openxmlformats.org/officeDocument/2006/relationships/image" Target="../media/image173.png"/><Relationship Id="rId77" Type="http://schemas.openxmlformats.org/officeDocument/2006/relationships/image" Target="../media/image194.png"/><Relationship Id="rId100" Type="http://schemas.openxmlformats.org/officeDocument/2006/relationships/image" Target="../media/image217.png"/><Relationship Id="rId105" Type="http://schemas.openxmlformats.org/officeDocument/2006/relationships/image" Target="../media/image222.png"/><Relationship Id="rId126" Type="http://schemas.openxmlformats.org/officeDocument/2006/relationships/image" Target="../media/image243.png"/><Relationship Id="rId147" Type="http://schemas.openxmlformats.org/officeDocument/2006/relationships/image" Target="../media/image264.png"/><Relationship Id="rId168" Type="http://schemas.openxmlformats.org/officeDocument/2006/relationships/image" Target="../media/image285.png"/><Relationship Id="rId8" Type="http://schemas.openxmlformats.org/officeDocument/2006/relationships/image" Target="../media/image125.png"/><Relationship Id="rId51" Type="http://schemas.openxmlformats.org/officeDocument/2006/relationships/image" Target="../media/image168.png"/><Relationship Id="rId72" Type="http://schemas.openxmlformats.org/officeDocument/2006/relationships/image" Target="../media/image189.png"/><Relationship Id="rId93" Type="http://schemas.openxmlformats.org/officeDocument/2006/relationships/image" Target="../media/image210.png"/><Relationship Id="rId98" Type="http://schemas.openxmlformats.org/officeDocument/2006/relationships/image" Target="../media/image215.png"/><Relationship Id="rId121" Type="http://schemas.openxmlformats.org/officeDocument/2006/relationships/image" Target="../media/image238.png"/><Relationship Id="rId142" Type="http://schemas.openxmlformats.org/officeDocument/2006/relationships/image" Target="../media/image259.png"/><Relationship Id="rId163" Type="http://schemas.openxmlformats.org/officeDocument/2006/relationships/image" Target="../media/image280.png"/><Relationship Id="rId184" Type="http://schemas.openxmlformats.org/officeDocument/2006/relationships/image" Target="../media/image115.jpg"/><Relationship Id="rId3" Type="http://schemas.openxmlformats.org/officeDocument/2006/relationships/image" Target="../media/image120.png"/><Relationship Id="rId25" Type="http://schemas.openxmlformats.org/officeDocument/2006/relationships/image" Target="../media/image142.png"/><Relationship Id="rId46" Type="http://schemas.openxmlformats.org/officeDocument/2006/relationships/image" Target="../media/image163.png"/><Relationship Id="rId67" Type="http://schemas.openxmlformats.org/officeDocument/2006/relationships/image" Target="../media/image184.png"/><Relationship Id="rId116" Type="http://schemas.openxmlformats.org/officeDocument/2006/relationships/image" Target="../media/image233.png"/><Relationship Id="rId137" Type="http://schemas.openxmlformats.org/officeDocument/2006/relationships/image" Target="../media/image254.png"/><Relationship Id="rId158" Type="http://schemas.openxmlformats.org/officeDocument/2006/relationships/image" Target="../media/image275.png"/><Relationship Id="rId20" Type="http://schemas.openxmlformats.org/officeDocument/2006/relationships/image" Target="../media/image137.png"/><Relationship Id="rId41" Type="http://schemas.openxmlformats.org/officeDocument/2006/relationships/image" Target="../media/image158.png"/><Relationship Id="rId62" Type="http://schemas.openxmlformats.org/officeDocument/2006/relationships/image" Target="../media/image179.png"/><Relationship Id="rId83" Type="http://schemas.openxmlformats.org/officeDocument/2006/relationships/image" Target="../media/image200.png"/><Relationship Id="rId88" Type="http://schemas.openxmlformats.org/officeDocument/2006/relationships/image" Target="../media/image205.png"/><Relationship Id="rId111" Type="http://schemas.openxmlformats.org/officeDocument/2006/relationships/image" Target="../media/image228.png"/><Relationship Id="rId132" Type="http://schemas.openxmlformats.org/officeDocument/2006/relationships/image" Target="../media/image249.png"/><Relationship Id="rId153" Type="http://schemas.openxmlformats.org/officeDocument/2006/relationships/image" Target="../media/image270.png"/><Relationship Id="rId174" Type="http://schemas.openxmlformats.org/officeDocument/2006/relationships/image" Target="../media/image291.png"/><Relationship Id="rId179" Type="http://schemas.openxmlformats.org/officeDocument/2006/relationships/image" Target="../media/image296.png"/><Relationship Id="rId15" Type="http://schemas.openxmlformats.org/officeDocument/2006/relationships/image" Target="../media/image132.png"/><Relationship Id="rId36" Type="http://schemas.openxmlformats.org/officeDocument/2006/relationships/image" Target="../media/image153.png"/><Relationship Id="rId57" Type="http://schemas.openxmlformats.org/officeDocument/2006/relationships/image" Target="../media/image174.png"/><Relationship Id="rId106" Type="http://schemas.openxmlformats.org/officeDocument/2006/relationships/image" Target="../media/image223.png"/><Relationship Id="rId127" Type="http://schemas.openxmlformats.org/officeDocument/2006/relationships/image" Target="../media/image244.png"/><Relationship Id="rId10" Type="http://schemas.openxmlformats.org/officeDocument/2006/relationships/image" Target="../media/image127.png"/><Relationship Id="rId31" Type="http://schemas.openxmlformats.org/officeDocument/2006/relationships/image" Target="../media/image148.png"/><Relationship Id="rId52" Type="http://schemas.openxmlformats.org/officeDocument/2006/relationships/image" Target="../media/image169.png"/><Relationship Id="rId73" Type="http://schemas.openxmlformats.org/officeDocument/2006/relationships/image" Target="../media/image190.png"/><Relationship Id="rId78" Type="http://schemas.openxmlformats.org/officeDocument/2006/relationships/image" Target="../media/image195.png"/><Relationship Id="rId94" Type="http://schemas.openxmlformats.org/officeDocument/2006/relationships/image" Target="../media/image211.png"/><Relationship Id="rId99" Type="http://schemas.openxmlformats.org/officeDocument/2006/relationships/image" Target="../media/image216.png"/><Relationship Id="rId101" Type="http://schemas.openxmlformats.org/officeDocument/2006/relationships/image" Target="../media/image218.png"/><Relationship Id="rId122" Type="http://schemas.openxmlformats.org/officeDocument/2006/relationships/image" Target="../media/image239.png"/><Relationship Id="rId143" Type="http://schemas.openxmlformats.org/officeDocument/2006/relationships/image" Target="../media/image260.png"/><Relationship Id="rId148" Type="http://schemas.openxmlformats.org/officeDocument/2006/relationships/image" Target="../media/image265.png"/><Relationship Id="rId164" Type="http://schemas.openxmlformats.org/officeDocument/2006/relationships/image" Target="../media/image281.png"/><Relationship Id="rId169" Type="http://schemas.openxmlformats.org/officeDocument/2006/relationships/image" Target="../media/image286.png"/><Relationship Id="rId185" Type="http://schemas.openxmlformats.org/officeDocument/2006/relationships/image" Target="../media/image116.jp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3.png"/><Relationship Id="rId117" Type="http://schemas.openxmlformats.org/officeDocument/2006/relationships/image" Target="../media/image371.png"/><Relationship Id="rId21" Type="http://schemas.openxmlformats.org/officeDocument/2006/relationships/image" Target="../media/image138.png"/><Relationship Id="rId42" Type="http://schemas.openxmlformats.org/officeDocument/2006/relationships/image" Target="../media/image322.png"/><Relationship Id="rId47" Type="http://schemas.openxmlformats.org/officeDocument/2006/relationships/image" Target="../media/image164.png"/><Relationship Id="rId63" Type="http://schemas.openxmlformats.org/officeDocument/2006/relationships/image" Target="../media/image334.png"/><Relationship Id="rId68" Type="http://schemas.openxmlformats.org/officeDocument/2006/relationships/image" Target="../media/image185.png"/><Relationship Id="rId84" Type="http://schemas.openxmlformats.org/officeDocument/2006/relationships/image" Target="../media/image352.png"/><Relationship Id="rId89" Type="http://schemas.openxmlformats.org/officeDocument/2006/relationships/image" Target="../media/image353.png"/><Relationship Id="rId112" Type="http://schemas.openxmlformats.org/officeDocument/2006/relationships/image" Target="../media/image368.png"/><Relationship Id="rId133" Type="http://schemas.openxmlformats.org/officeDocument/2006/relationships/image" Target="../media/image383.png"/><Relationship Id="rId138" Type="http://schemas.openxmlformats.org/officeDocument/2006/relationships/image" Target="../media/image386.png"/><Relationship Id="rId154" Type="http://schemas.openxmlformats.org/officeDocument/2006/relationships/image" Target="../media/image271.png"/><Relationship Id="rId159" Type="http://schemas.openxmlformats.org/officeDocument/2006/relationships/image" Target="../media/image276.png"/><Relationship Id="rId175" Type="http://schemas.openxmlformats.org/officeDocument/2006/relationships/image" Target="../media/image292.png"/><Relationship Id="rId170" Type="http://schemas.openxmlformats.org/officeDocument/2006/relationships/image" Target="../media/image287.png"/><Relationship Id="rId16" Type="http://schemas.openxmlformats.org/officeDocument/2006/relationships/image" Target="../media/image309.png"/><Relationship Id="rId107" Type="http://schemas.openxmlformats.org/officeDocument/2006/relationships/image" Target="../media/image365.png"/><Relationship Id="rId11" Type="http://schemas.openxmlformats.org/officeDocument/2006/relationships/image" Target="../media/image306.png"/><Relationship Id="rId32" Type="http://schemas.openxmlformats.org/officeDocument/2006/relationships/image" Target="../media/image312.png"/><Relationship Id="rId37" Type="http://schemas.openxmlformats.org/officeDocument/2006/relationships/image" Target="../media/image317.png"/><Relationship Id="rId53" Type="http://schemas.openxmlformats.org/officeDocument/2006/relationships/image" Target="../media/image326.png"/><Relationship Id="rId58" Type="http://schemas.openxmlformats.org/officeDocument/2006/relationships/image" Target="../media/image331.png"/><Relationship Id="rId74" Type="http://schemas.openxmlformats.org/officeDocument/2006/relationships/image" Target="../media/image191.png"/><Relationship Id="rId79" Type="http://schemas.openxmlformats.org/officeDocument/2006/relationships/image" Target="../media/image347.png"/><Relationship Id="rId102" Type="http://schemas.openxmlformats.org/officeDocument/2006/relationships/image" Target="../media/image361.png"/><Relationship Id="rId123" Type="http://schemas.openxmlformats.org/officeDocument/2006/relationships/image" Target="../media/image376.png"/><Relationship Id="rId128" Type="http://schemas.openxmlformats.org/officeDocument/2006/relationships/image" Target="../media/image378.png"/><Relationship Id="rId144" Type="http://schemas.openxmlformats.org/officeDocument/2006/relationships/image" Target="../media/image390.png"/><Relationship Id="rId149" Type="http://schemas.openxmlformats.org/officeDocument/2006/relationships/image" Target="../media/image392.png"/><Relationship Id="rId5" Type="http://schemas.openxmlformats.org/officeDocument/2006/relationships/image" Target="../media/image302.png"/><Relationship Id="rId90" Type="http://schemas.openxmlformats.org/officeDocument/2006/relationships/image" Target="../media/image354.png"/><Relationship Id="rId95" Type="http://schemas.openxmlformats.org/officeDocument/2006/relationships/image" Target="../media/image212.png"/><Relationship Id="rId160" Type="http://schemas.openxmlformats.org/officeDocument/2006/relationships/image" Target="../media/image394.png"/><Relationship Id="rId165" Type="http://schemas.openxmlformats.org/officeDocument/2006/relationships/image" Target="../media/image282.png"/><Relationship Id="rId181" Type="http://schemas.openxmlformats.org/officeDocument/2006/relationships/image" Target="../media/image298.png"/><Relationship Id="rId22" Type="http://schemas.openxmlformats.org/officeDocument/2006/relationships/image" Target="../media/image139.png"/><Relationship Id="rId27" Type="http://schemas.openxmlformats.org/officeDocument/2006/relationships/image" Target="../media/image144.png"/><Relationship Id="rId43" Type="http://schemas.openxmlformats.org/officeDocument/2006/relationships/image" Target="../media/image323.png"/><Relationship Id="rId48" Type="http://schemas.openxmlformats.org/officeDocument/2006/relationships/image" Target="../media/image324.png"/><Relationship Id="rId64" Type="http://schemas.openxmlformats.org/officeDocument/2006/relationships/image" Target="../media/image335.png"/><Relationship Id="rId69" Type="http://schemas.openxmlformats.org/officeDocument/2006/relationships/image" Target="../media/image338.png"/><Relationship Id="rId113" Type="http://schemas.openxmlformats.org/officeDocument/2006/relationships/image" Target="../media/image230.png"/><Relationship Id="rId118" Type="http://schemas.openxmlformats.org/officeDocument/2006/relationships/image" Target="../media/image372.png"/><Relationship Id="rId134" Type="http://schemas.openxmlformats.org/officeDocument/2006/relationships/image" Target="../media/image384.png"/><Relationship Id="rId139" Type="http://schemas.openxmlformats.org/officeDocument/2006/relationships/image" Target="../media/image387.png"/><Relationship Id="rId80" Type="http://schemas.openxmlformats.org/officeDocument/2006/relationships/image" Target="../media/image348.png"/><Relationship Id="rId85" Type="http://schemas.openxmlformats.org/officeDocument/2006/relationships/image" Target="../media/image202.png"/><Relationship Id="rId150" Type="http://schemas.openxmlformats.org/officeDocument/2006/relationships/image" Target="../media/image267.png"/><Relationship Id="rId155" Type="http://schemas.openxmlformats.org/officeDocument/2006/relationships/image" Target="../media/image272.png"/><Relationship Id="rId171" Type="http://schemas.openxmlformats.org/officeDocument/2006/relationships/image" Target="../media/image288.png"/><Relationship Id="rId176" Type="http://schemas.openxmlformats.org/officeDocument/2006/relationships/image" Target="../media/image293.png"/><Relationship Id="rId12" Type="http://schemas.openxmlformats.org/officeDocument/2006/relationships/image" Target="../media/image307.png"/><Relationship Id="rId17" Type="http://schemas.openxmlformats.org/officeDocument/2006/relationships/image" Target="../media/image134.png"/><Relationship Id="rId33" Type="http://schemas.openxmlformats.org/officeDocument/2006/relationships/image" Target="../media/image313.png"/><Relationship Id="rId38" Type="http://schemas.openxmlformats.org/officeDocument/2006/relationships/image" Target="../media/image318.png"/><Relationship Id="rId59" Type="http://schemas.openxmlformats.org/officeDocument/2006/relationships/image" Target="../media/image176.png"/><Relationship Id="rId103" Type="http://schemas.openxmlformats.org/officeDocument/2006/relationships/image" Target="../media/image362.png"/><Relationship Id="rId108" Type="http://schemas.openxmlformats.org/officeDocument/2006/relationships/image" Target="../media/image366.png"/><Relationship Id="rId124" Type="http://schemas.openxmlformats.org/officeDocument/2006/relationships/image" Target="../media/image241.png"/><Relationship Id="rId129" Type="http://schemas.openxmlformats.org/officeDocument/2006/relationships/image" Target="../media/image379.png"/><Relationship Id="rId54" Type="http://schemas.openxmlformats.org/officeDocument/2006/relationships/image" Target="../media/image327.png"/><Relationship Id="rId70" Type="http://schemas.openxmlformats.org/officeDocument/2006/relationships/image" Target="../media/image339.png"/><Relationship Id="rId75" Type="http://schemas.openxmlformats.org/officeDocument/2006/relationships/image" Target="../media/image343.png"/><Relationship Id="rId91" Type="http://schemas.openxmlformats.org/officeDocument/2006/relationships/image" Target="../media/image208.png"/><Relationship Id="rId96" Type="http://schemas.openxmlformats.org/officeDocument/2006/relationships/image" Target="../media/image358.png"/><Relationship Id="rId140" Type="http://schemas.openxmlformats.org/officeDocument/2006/relationships/image" Target="../media/image388.png"/><Relationship Id="rId145" Type="http://schemas.openxmlformats.org/officeDocument/2006/relationships/image" Target="../media/image391.png"/><Relationship Id="rId161" Type="http://schemas.openxmlformats.org/officeDocument/2006/relationships/image" Target="../media/image395.png"/><Relationship Id="rId166" Type="http://schemas.openxmlformats.org/officeDocument/2006/relationships/image" Target="../media/image283.png"/><Relationship Id="rId182" Type="http://schemas.openxmlformats.org/officeDocument/2006/relationships/image" Target="../media/image2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3.png"/><Relationship Id="rId23" Type="http://schemas.openxmlformats.org/officeDocument/2006/relationships/image" Target="../media/image140.png"/><Relationship Id="rId28" Type="http://schemas.openxmlformats.org/officeDocument/2006/relationships/image" Target="../media/image145.png"/><Relationship Id="rId49" Type="http://schemas.openxmlformats.org/officeDocument/2006/relationships/image" Target="../media/image166.png"/><Relationship Id="rId114" Type="http://schemas.openxmlformats.org/officeDocument/2006/relationships/image" Target="../media/image231.png"/><Relationship Id="rId119" Type="http://schemas.openxmlformats.org/officeDocument/2006/relationships/image" Target="../media/image236.png"/><Relationship Id="rId44" Type="http://schemas.openxmlformats.org/officeDocument/2006/relationships/image" Target="../media/image161.png"/><Relationship Id="rId60" Type="http://schemas.openxmlformats.org/officeDocument/2006/relationships/image" Target="../media/image332.png"/><Relationship Id="rId65" Type="http://schemas.openxmlformats.org/officeDocument/2006/relationships/image" Target="../media/image336.png"/><Relationship Id="rId81" Type="http://schemas.openxmlformats.org/officeDocument/2006/relationships/image" Target="../media/image349.png"/><Relationship Id="rId86" Type="http://schemas.openxmlformats.org/officeDocument/2006/relationships/image" Target="../media/image203.png"/><Relationship Id="rId130" Type="http://schemas.openxmlformats.org/officeDocument/2006/relationships/image" Target="../media/image380.png"/><Relationship Id="rId135" Type="http://schemas.openxmlformats.org/officeDocument/2006/relationships/image" Target="../media/image252.png"/><Relationship Id="rId151" Type="http://schemas.openxmlformats.org/officeDocument/2006/relationships/image" Target="../media/image268.png"/><Relationship Id="rId156" Type="http://schemas.openxmlformats.org/officeDocument/2006/relationships/image" Target="../media/image393.png"/><Relationship Id="rId177" Type="http://schemas.openxmlformats.org/officeDocument/2006/relationships/image" Target="../media/image294.png"/><Relationship Id="rId4" Type="http://schemas.openxmlformats.org/officeDocument/2006/relationships/image" Target="../media/image121.png"/><Relationship Id="rId9" Type="http://schemas.openxmlformats.org/officeDocument/2006/relationships/image" Target="../media/image304.png"/><Relationship Id="rId172" Type="http://schemas.openxmlformats.org/officeDocument/2006/relationships/image" Target="../media/image289.png"/><Relationship Id="rId180" Type="http://schemas.openxmlformats.org/officeDocument/2006/relationships/image" Target="../media/image297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39" Type="http://schemas.openxmlformats.org/officeDocument/2006/relationships/image" Target="../media/image319.png"/><Relationship Id="rId109" Type="http://schemas.openxmlformats.org/officeDocument/2006/relationships/image" Target="../media/image367.png"/><Relationship Id="rId34" Type="http://schemas.openxmlformats.org/officeDocument/2006/relationships/image" Target="../media/image314.png"/><Relationship Id="rId50" Type="http://schemas.openxmlformats.org/officeDocument/2006/relationships/image" Target="../media/image167.png"/><Relationship Id="rId55" Type="http://schemas.openxmlformats.org/officeDocument/2006/relationships/image" Target="../media/image328.png"/><Relationship Id="rId76" Type="http://schemas.openxmlformats.org/officeDocument/2006/relationships/image" Target="../media/image344.png"/><Relationship Id="rId97" Type="http://schemas.openxmlformats.org/officeDocument/2006/relationships/image" Target="../media/image359.png"/><Relationship Id="rId104" Type="http://schemas.openxmlformats.org/officeDocument/2006/relationships/image" Target="../media/image363.png"/><Relationship Id="rId120" Type="http://schemas.openxmlformats.org/officeDocument/2006/relationships/image" Target="../media/image373.png"/><Relationship Id="rId125" Type="http://schemas.openxmlformats.org/officeDocument/2006/relationships/image" Target="../media/image377.png"/><Relationship Id="rId141" Type="http://schemas.openxmlformats.org/officeDocument/2006/relationships/image" Target="../media/image389.png"/><Relationship Id="rId146" Type="http://schemas.openxmlformats.org/officeDocument/2006/relationships/image" Target="../media/image263.png"/><Relationship Id="rId167" Type="http://schemas.openxmlformats.org/officeDocument/2006/relationships/image" Target="../media/image284.png"/><Relationship Id="rId7" Type="http://schemas.openxmlformats.org/officeDocument/2006/relationships/image" Target="../media/image124.png"/><Relationship Id="rId71" Type="http://schemas.openxmlformats.org/officeDocument/2006/relationships/image" Target="../media/image340.png"/><Relationship Id="rId92" Type="http://schemas.openxmlformats.org/officeDocument/2006/relationships/image" Target="../media/image355.png"/><Relationship Id="rId162" Type="http://schemas.openxmlformats.org/officeDocument/2006/relationships/image" Target="../media/image279.png"/><Relationship Id="rId183" Type="http://schemas.openxmlformats.org/officeDocument/2006/relationships/image" Target="../media/image300.png"/><Relationship Id="rId2" Type="http://schemas.openxmlformats.org/officeDocument/2006/relationships/notesSlide" Target="../notesSlides/notesSlide13.xml"/><Relationship Id="rId29" Type="http://schemas.openxmlformats.org/officeDocument/2006/relationships/image" Target="../media/image146.png"/><Relationship Id="rId24" Type="http://schemas.openxmlformats.org/officeDocument/2006/relationships/image" Target="../media/image141.png"/><Relationship Id="rId40" Type="http://schemas.openxmlformats.org/officeDocument/2006/relationships/image" Target="../media/image320.png"/><Relationship Id="rId45" Type="http://schemas.openxmlformats.org/officeDocument/2006/relationships/image" Target="../media/image162.png"/><Relationship Id="rId66" Type="http://schemas.openxmlformats.org/officeDocument/2006/relationships/image" Target="../media/image183.png"/><Relationship Id="rId87" Type="http://schemas.openxmlformats.org/officeDocument/2006/relationships/image" Target="../media/image204.png"/><Relationship Id="rId110" Type="http://schemas.openxmlformats.org/officeDocument/2006/relationships/image" Target="../media/image227.png"/><Relationship Id="rId115" Type="http://schemas.openxmlformats.org/officeDocument/2006/relationships/image" Target="../media/image369.png"/><Relationship Id="rId131" Type="http://schemas.openxmlformats.org/officeDocument/2006/relationships/image" Target="../media/image381.png"/><Relationship Id="rId136" Type="http://schemas.openxmlformats.org/officeDocument/2006/relationships/image" Target="../media/image385.png"/><Relationship Id="rId157" Type="http://schemas.openxmlformats.org/officeDocument/2006/relationships/image" Target="../media/image274.png"/><Relationship Id="rId178" Type="http://schemas.openxmlformats.org/officeDocument/2006/relationships/image" Target="../media/image295.png"/><Relationship Id="rId61" Type="http://schemas.openxmlformats.org/officeDocument/2006/relationships/image" Target="../media/image333.png"/><Relationship Id="rId82" Type="http://schemas.openxmlformats.org/officeDocument/2006/relationships/image" Target="../media/image350.png"/><Relationship Id="rId152" Type="http://schemas.openxmlformats.org/officeDocument/2006/relationships/image" Target="../media/image269.png"/><Relationship Id="rId173" Type="http://schemas.openxmlformats.org/officeDocument/2006/relationships/image" Target="../media/image290.png"/><Relationship Id="rId19" Type="http://schemas.openxmlformats.org/officeDocument/2006/relationships/image" Target="../media/image136.png"/><Relationship Id="rId14" Type="http://schemas.openxmlformats.org/officeDocument/2006/relationships/image" Target="../media/image308.png"/><Relationship Id="rId30" Type="http://schemas.openxmlformats.org/officeDocument/2006/relationships/image" Target="../media/image310.png"/><Relationship Id="rId35" Type="http://schemas.openxmlformats.org/officeDocument/2006/relationships/image" Target="../media/image315.png"/><Relationship Id="rId56" Type="http://schemas.openxmlformats.org/officeDocument/2006/relationships/image" Target="../media/image329.png"/><Relationship Id="rId77" Type="http://schemas.openxmlformats.org/officeDocument/2006/relationships/image" Target="../media/image345.png"/><Relationship Id="rId100" Type="http://schemas.openxmlformats.org/officeDocument/2006/relationships/image" Target="../media/image217.png"/><Relationship Id="rId105" Type="http://schemas.openxmlformats.org/officeDocument/2006/relationships/image" Target="../media/image222.png"/><Relationship Id="rId126" Type="http://schemas.openxmlformats.org/officeDocument/2006/relationships/image" Target="../media/image243.png"/><Relationship Id="rId147" Type="http://schemas.openxmlformats.org/officeDocument/2006/relationships/image" Target="../media/image264.png"/><Relationship Id="rId168" Type="http://schemas.openxmlformats.org/officeDocument/2006/relationships/image" Target="../media/image285.png"/><Relationship Id="rId8" Type="http://schemas.openxmlformats.org/officeDocument/2006/relationships/image" Target="../media/image125.png"/><Relationship Id="rId51" Type="http://schemas.openxmlformats.org/officeDocument/2006/relationships/image" Target="../media/image168.png"/><Relationship Id="rId72" Type="http://schemas.openxmlformats.org/officeDocument/2006/relationships/image" Target="../media/image341.png"/><Relationship Id="rId93" Type="http://schemas.openxmlformats.org/officeDocument/2006/relationships/image" Target="../media/image356.png"/><Relationship Id="rId98" Type="http://schemas.openxmlformats.org/officeDocument/2006/relationships/image" Target="../media/image360.png"/><Relationship Id="rId121" Type="http://schemas.openxmlformats.org/officeDocument/2006/relationships/image" Target="../media/image374.png"/><Relationship Id="rId142" Type="http://schemas.openxmlformats.org/officeDocument/2006/relationships/image" Target="../media/image259.png"/><Relationship Id="rId163" Type="http://schemas.openxmlformats.org/officeDocument/2006/relationships/image" Target="../media/image280.png"/><Relationship Id="rId184" Type="http://schemas.openxmlformats.org/officeDocument/2006/relationships/image" Target="../media/image115.jpg"/><Relationship Id="rId3" Type="http://schemas.openxmlformats.org/officeDocument/2006/relationships/image" Target="../media/image301.png"/><Relationship Id="rId25" Type="http://schemas.openxmlformats.org/officeDocument/2006/relationships/image" Target="../media/image142.png"/><Relationship Id="rId46" Type="http://schemas.openxmlformats.org/officeDocument/2006/relationships/image" Target="../media/image163.png"/><Relationship Id="rId67" Type="http://schemas.openxmlformats.org/officeDocument/2006/relationships/image" Target="../media/image337.png"/><Relationship Id="rId116" Type="http://schemas.openxmlformats.org/officeDocument/2006/relationships/image" Target="../media/image370.png"/><Relationship Id="rId137" Type="http://schemas.openxmlformats.org/officeDocument/2006/relationships/image" Target="../media/image254.png"/><Relationship Id="rId158" Type="http://schemas.openxmlformats.org/officeDocument/2006/relationships/image" Target="../media/image275.png"/><Relationship Id="rId20" Type="http://schemas.openxmlformats.org/officeDocument/2006/relationships/image" Target="../media/image137.png"/><Relationship Id="rId41" Type="http://schemas.openxmlformats.org/officeDocument/2006/relationships/image" Target="../media/image321.png"/><Relationship Id="rId62" Type="http://schemas.openxmlformats.org/officeDocument/2006/relationships/image" Target="../media/image179.png"/><Relationship Id="rId83" Type="http://schemas.openxmlformats.org/officeDocument/2006/relationships/image" Target="../media/image351.png"/><Relationship Id="rId88" Type="http://schemas.openxmlformats.org/officeDocument/2006/relationships/image" Target="../media/image205.png"/><Relationship Id="rId111" Type="http://schemas.openxmlformats.org/officeDocument/2006/relationships/image" Target="../media/image228.png"/><Relationship Id="rId132" Type="http://schemas.openxmlformats.org/officeDocument/2006/relationships/image" Target="../media/image382.png"/><Relationship Id="rId153" Type="http://schemas.openxmlformats.org/officeDocument/2006/relationships/image" Target="../media/image270.png"/><Relationship Id="rId174" Type="http://schemas.openxmlformats.org/officeDocument/2006/relationships/image" Target="../media/image291.png"/><Relationship Id="rId179" Type="http://schemas.openxmlformats.org/officeDocument/2006/relationships/image" Target="../media/image296.png"/><Relationship Id="rId15" Type="http://schemas.openxmlformats.org/officeDocument/2006/relationships/image" Target="../media/image132.png"/><Relationship Id="rId36" Type="http://schemas.openxmlformats.org/officeDocument/2006/relationships/image" Target="../media/image316.png"/><Relationship Id="rId57" Type="http://schemas.openxmlformats.org/officeDocument/2006/relationships/image" Target="../media/image330.png"/><Relationship Id="rId106" Type="http://schemas.openxmlformats.org/officeDocument/2006/relationships/image" Target="../media/image364.png"/><Relationship Id="rId127" Type="http://schemas.openxmlformats.org/officeDocument/2006/relationships/image" Target="../media/image244.png"/><Relationship Id="rId10" Type="http://schemas.openxmlformats.org/officeDocument/2006/relationships/image" Target="../media/image305.png"/><Relationship Id="rId31" Type="http://schemas.openxmlformats.org/officeDocument/2006/relationships/image" Target="../media/image311.png"/><Relationship Id="rId52" Type="http://schemas.openxmlformats.org/officeDocument/2006/relationships/image" Target="../media/image325.png"/><Relationship Id="rId73" Type="http://schemas.openxmlformats.org/officeDocument/2006/relationships/image" Target="../media/image342.png"/><Relationship Id="rId78" Type="http://schemas.openxmlformats.org/officeDocument/2006/relationships/image" Target="../media/image346.png"/><Relationship Id="rId94" Type="http://schemas.openxmlformats.org/officeDocument/2006/relationships/image" Target="../media/image357.png"/><Relationship Id="rId99" Type="http://schemas.openxmlformats.org/officeDocument/2006/relationships/image" Target="../media/image216.png"/><Relationship Id="rId101" Type="http://schemas.openxmlformats.org/officeDocument/2006/relationships/image" Target="../media/image218.png"/><Relationship Id="rId122" Type="http://schemas.openxmlformats.org/officeDocument/2006/relationships/image" Target="../media/image375.png"/><Relationship Id="rId143" Type="http://schemas.openxmlformats.org/officeDocument/2006/relationships/image" Target="../media/image260.png"/><Relationship Id="rId148" Type="http://schemas.openxmlformats.org/officeDocument/2006/relationships/image" Target="../media/image265.png"/><Relationship Id="rId164" Type="http://schemas.openxmlformats.org/officeDocument/2006/relationships/image" Target="../media/image281.png"/><Relationship Id="rId169" Type="http://schemas.openxmlformats.org/officeDocument/2006/relationships/image" Target="../media/image286.png"/><Relationship Id="rId185" Type="http://schemas.openxmlformats.org/officeDocument/2006/relationships/image" Target="../media/image116.jp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4.png"/><Relationship Id="rId117" Type="http://schemas.openxmlformats.org/officeDocument/2006/relationships/image" Target="../media/image474.png"/><Relationship Id="rId21" Type="http://schemas.openxmlformats.org/officeDocument/2006/relationships/image" Target="../media/image410.png"/><Relationship Id="rId42" Type="http://schemas.openxmlformats.org/officeDocument/2006/relationships/image" Target="../media/image426.png"/><Relationship Id="rId47" Type="http://schemas.openxmlformats.org/officeDocument/2006/relationships/image" Target="../media/image427.png"/><Relationship Id="rId63" Type="http://schemas.openxmlformats.org/officeDocument/2006/relationships/image" Target="../media/image335.png"/><Relationship Id="rId68" Type="http://schemas.openxmlformats.org/officeDocument/2006/relationships/image" Target="../media/image437.png"/><Relationship Id="rId84" Type="http://schemas.openxmlformats.org/officeDocument/2006/relationships/image" Target="../media/image202.png"/><Relationship Id="rId89" Type="http://schemas.openxmlformats.org/officeDocument/2006/relationships/image" Target="../media/image453.png"/><Relationship Id="rId112" Type="http://schemas.openxmlformats.org/officeDocument/2006/relationships/image" Target="../media/image470.png"/><Relationship Id="rId133" Type="http://schemas.openxmlformats.org/officeDocument/2006/relationships/image" Target="../media/image484.png"/><Relationship Id="rId138" Type="http://schemas.openxmlformats.org/officeDocument/2006/relationships/image" Target="../media/image387.png"/><Relationship Id="rId154" Type="http://schemas.openxmlformats.org/officeDocument/2006/relationships/image" Target="../media/image501.png"/><Relationship Id="rId159" Type="http://schemas.openxmlformats.org/officeDocument/2006/relationships/image" Target="../media/image505.png"/><Relationship Id="rId175" Type="http://schemas.openxmlformats.org/officeDocument/2006/relationships/image" Target="../media/image293.png"/><Relationship Id="rId170" Type="http://schemas.openxmlformats.org/officeDocument/2006/relationships/image" Target="../media/image513.png"/><Relationship Id="rId16" Type="http://schemas.openxmlformats.org/officeDocument/2006/relationships/image" Target="../media/image405.png"/><Relationship Id="rId107" Type="http://schemas.openxmlformats.org/officeDocument/2006/relationships/image" Target="../media/image467.png"/><Relationship Id="rId11" Type="http://schemas.openxmlformats.org/officeDocument/2006/relationships/image" Target="../media/image401.png"/><Relationship Id="rId32" Type="http://schemas.openxmlformats.org/officeDocument/2006/relationships/image" Target="../media/image416.png"/><Relationship Id="rId37" Type="http://schemas.openxmlformats.org/officeDocument/2006/relationships/image" Target="../media/image421.png"/><Relationship Id="rId53" Type="http://schemas.openxmlformats.org/officeDocument/2006/relationships/image" Target="../media/image430.png"/><Relationship Id="rId58" Type="http://schemas.openxmlformats.org/officeDocument/2006/relationships/image" Target="../media/image176.png"/><Relationship Id="rId74" Type="http://schemas.openxmlformats.org/officeDocument/2006/relationships/image" Target="../media/image442.png"/><Relationship Id="rId79" Type="http://schemas.openxmlformats.org/officeDocument/2006/relationships/image" Target="../media/image447.png"/><Relationship Id="rId102" Type="http://schemas.openxmlformats.org/officeDocument/2006/relationships/image" Target="../media/image463.png"/><Relationship Id="rId123" Type="http://schemas.openxmlformats.org/officeDocument/2006/relationships/image" Target="../media/image241.png"/><Relationship Id="rId128" Type="http://schemas.openxmlformats.org/officeDocument/2006/relationships/image" Target="../media/image480.png"/><Relationship Id="rId144" Type="http://schemas.openxmlformats.org/officeDocument/2006/relationships/image" Target="../media/image492.png"/><Relationship Id="rId149" Type="http://schemas.openxmlformats.org/officeDocument/2006/relationships/image" Target="../media/image497.png"/><Relationship Id="rId5" Type="http://schemas.openxmlformats.org/officeDocument/2006/relationships/image" Target="../media/image397.png"/><Relationship Id="rId90" Type="http://schemas.openxmlformats.org/officeDocument/2006/relationships/image" Target="../media/image454.png"/><Relationship Id="rId95" Type="http://schemas.openxmlformats.org/officeDocument/2006/relationships/image" Target="../media/image458.png"/><Relationship Id="rId160" Type="http://schemas.openxmlformats.org/officeDocument/2006/relationships/image" Target="../media/image506.png"/><Relationship Id="rId165" Type="http://schemas.openxmlformats.org/officeDocument/2006/relationships/image" Target="../media/image508.png"/><Relationship Id="rId181" Type="http://schemas.openxmlformats.org/officeDocument/2006/relationships/image" Target="../media/image299.png"/><Relationship Id="rId186" Type="http://schemas.openxmlformats.org/officeDocument/2006/relationships/image" Target="../media/image115.jpg"/><Relationship Id="rId22" Type="http://schemas.openxmlformats.org/officeDocument/2006/relationships/image" Target="../media/image411.png"/><Relationship Id="rId27" Type="http://schemas.openxmlformats.org/officeDocument/2006/relationships/image" Target="../media/image145.png"/><Relationship Id="rId43" Type="http://schemas.openxmlformats.org/officeDocument/2006/relationships/image" Target="../media/image161.png"/><Relationship Id="rId48" Type="http://schemas.openxmlformats.org/officeDocument/2006/relationships/image" Target="../media/image166.png"/><Relationship Id="rId64" Type="http://schemas.openxmlformats.org/officeDocument/2006/relationships/image" Target="../media/image336.png"/><Relationship Id="rId69" Type="http://schemas.openxmlformats.org/officeDocument/2006/relationships/image" Target="../media/image438.png"/><Relationship Id="rId113" Type="http://schemas.openxmlformats.org/officeDocument/2006/relationships/image" Target="../media/image231.png"/><Relationship Id="rId118" Type="http://schemas.openxmlformats.org/officeDocument/2006/relationships/image" Target="../media/image236.png"/><Relationship Id="rId134" Type="http://schemas.openxmlformats.org/officeDocument/2006/relationships/image" Target="../media/image485.png"/><Relationship Id="rId139" Type="http://schemas.openxmlformats.org/officeDocument/2006/relationships/image" Target="../media/image388.png"/><Relationship Id="rId80" Type="http://schemas.openxmlformats.org/officeDocument/2006/relationships/image" Target="../media/image448.png"/><Relationship Id="rId85" Type="http://schemas.openxmlformats.org/officeDocument/2006/relationships/image" Target="../media/image203.png"/><Relationship Id="rId150" Type="http://schemas.openxmlformats.org/officeDocument/2006/relationships/image" Target="../media/image498.png"/><Relationship Id="rId155" Type="http://schemas.openxmlformats.org/officeDocument/2006/relationships/image" Target="../media/image502.png"/><Relationship Id="rId171" Type="http://schemas.openxmlformats.org/officeDocument/2006/relationships/image" Target="../media/image514.png"/><Relationship Id="rId176" Type="http://schemas.openxmlformats.org/officeDocument/2006/relationships/image" Target="../media/image294.png"/><Relationship Id="rId12" Type="http://schemas.openxmlformats.org/officeDocument/2006/relationships/image" Target="../media/image402.png"/><Relationship Id="rId17" Type="http://schemas.openxmlformats.org/officeDocument/2006/relationships/image" Target="../media/image406.png"/><Relationship Id="rId33" Type="http://schemas.openxmlformats.org/officeDocument/2006/relationships/image" Target="../media/image417.png"/><Relationship Id="rId38" Type="http://schemas.openxmlformats.org/officeDocument/2006/relationships/image" Target="../media/image422.png"/><Relationship Id="rId59" Type="http://schemas.openxmlformats.org/officeDocument/2006/relationships/image" Target="../media/image434.png"/><Relationship Id="rId103" Type="http://schemas.openxmlformats.org/officeDocument/2006/relationships/image" Target="../media/image464.png"/><Relationship Id="rId108" Type="http://schemas.openxmlformats.org/officeDocument/2006/relationships/image" Target="../media/image468.png"/><Relationship Id="rId124" Type="http://schemas.openxmlformats.org/officeDocument/2006/relationships/image" Target="../media/image478.png"/><Relationship Id="rId129" Type="http://schemas.openxmlformats.org/officeDocument/2006/relationships/image" Target="../media/image481.png"/><Relationship Id="rId54" Type="http://schemas.openxmlformats.org/officeDocument/2006/relationships/image" Target="../media/image431.png"/><Relationship Id="rId70" Type="http://schemas.openxmlformats.org/officeDocument/2006/relationships/image" Target="../media/image439.png"/><Relationship Id="rId75" Type="http://schemas.openxmlformats.org/officeDocument/2006/relationships/image" Target="../media/image443.png"/><Relationship Id="rId91" Type="http://schemas.openxmlformats.org/officeDocument/2006/relationships/image" Target="../media/image455.png"/><Relationship Id="rId96" Type="http://schemas.openxmlformats.org/officeDocument/2006/relationships/image" Target="../media/image459.png"/><Relationship Id="rId140" Type="http://schemas.openxmlformats.org/officeDocument/2006/relationships/image" Target="../media/image488.png"/><Relationship Id="rId145" Type="http://schemas.openxmlformats.org/officeDocument/2006/relationships/image" Target="../media/image493.png"/><Relationship Id="rId161" Type="http://schemas.openxmlformats.org/officeDocument/2006/relationships/image" Target="../media/image507.png"/><Relationship Id="rId166" Type="http://schemas.openxmlformats.org/officeDocument/2006/relationships/image" Target="../media/image509.png"/><Relationship Id="rId182" Type="http://schemas.openxmlformats.org/officeDocument/2006/relationships/image" Target="../media/image300.png"/><Relationship Id="rId187" Type="http://schemas.openxmlformats.org/officeDocument/2006/relationships/image" Target="../media/image11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8.png"/><Relationship Id="rId23" Type="http://schemas.openxmlformats.org/officeDocument/2006/relationships/image" Target="../media/image412.png"/><Relationship Id="rId28" Type="http://schemas.openxmlformats.org/officeDocument/2006/relationships/image" Target="../media/image146.png"/><Relationship Id="rId49" Type="http://schemas.openxmlformats.org/officeDocument/2006/relationships/image" Target="../media/image167.png"/><Relationship Id="rId114" Type="http://schemas.openxmlformats.org/officeDocument/2006/relationships/image" Target="../media/image471.png"/><Relationship Id="rId119" Type="http://schemas.openxmlformats.org/officeDocument/2006/relationships/image" Target="../media/image475.png"/><Relationship Id="rId44" Type="http://schemas.openxmlformats.org/officeDocument/2006/relationships/image" Target="../media/image162.png"/><Relationship Id="rId60" Type="http://schemas.openxmlformats.org/officeDocument/2006/relationships/image" Target="../media/image435.png"/><Relationship Id="rId65" Type="http://schemas.openxmlformats.org/officeDocument/2006/relationships/image" Target="../media/image183.png"/><Relationship Id="rId81" Type="http://schemas.openxmlformats.org/officeDocument/2006/relationships/image" Target="../media/image449.png"/><Relationship Id="rId86" Type="http://schemas.openxmlformats.org/officeDocument/2006/relationships/image" Target="../media/image204.png"/><Relationship Id="rId130" Type="http://schemas.openxmlformats.org/officeDocument/2006/relationships/image" Target="../media/image482.png"/><Relationship Id="rId135" Type="http://schemas.openxmlformats.org/officeDocument/2006/relationships/image" Target="../media/image486.png"/><Relationship Id="rId151" Type="http://schemas.openxmlformats.org/officeDocument/2006/relationships/image" Target="../media/image499.png"/><Relationship Id="rId156" Type="http://schemas.openxmlformats.org/officeDocument/2006/relationships/image" Target="../media/image503.png"/><Relationship Id="rId177" Type="http://schemas.openxmlformats.org/officeDocument/2006/relationships/image" Target="../media/image295.png"/><Relationship Id="rId172" Type="http://schemas.openxmlformats.org/officeDocument/2006/relationships/image" Target="../media/image515.png"/><Relationship Id="rId13" Type="http://schemas.openxmlformats.org/officeDocument/2006/relationships/image" Target="../media/image403.png"/><Relationship Id="rId18" Type="http://schemas.openxmlformats.org/officeDocument/2006/relationships/image" Target="../media/image407.png"/><Relationship Id="rId39" Type="http://schemas.openxmlformats.org/officeDocument/2006/relationships/image" Target="../media/image423.png"/><Relationship Id="rId109" Type="http://schemas.openxmlformats.org/officeDocument/2006/relationships/image" Target="../media/image227.png"/><Relationship Id="rId34" Type="http://schemas.openxmlformats.org/officeDocument/2006/relationships/image" Target="../media/image418.png"/><Relationship Id="rId50" Type="http://schemas.openxmlformats.org/officeDocument/2006/relationships/image" Target="../media/image168.png"/><Relationship Id="rId55" Type="http://schemas.openxmlformats.org/officeDocument/2006/relationships/image" Target="../media/image432.png"/><Relationship Id="rId76" Type="http://schemas.openxmlformats.org/officeDocument/2006/relationships/image" Target="../media/image444.png"/><Relationship Id="rId97" Type="http://schemas.openxmlformats.org/officeDocument/2006/relationships/image" Target="../media/image460.png"/><Relationship Id="rId104" Type="http://schemas.openxmlformats.org/officeDocument/2006/relationships/image" Target="../media/image222.png"/><Relationship Id="rId120" Type="http://schemas.openxmlformats.org/officeDocument/2006/relationships/image" Target="../media/image476.png"/><Relationship Id="rId125" Type="http://schemas.openxmlformats.org/officeDocument/2006/relationships/image" Target="../media/image243.png"/><Relationship Id="rId141" Type="http://schemas.openxmlformats.org/officeDocument/2006/relationships/image" Target="../media/image489.png"/><Relationship Id="rId146" Type="http://schemas.openxmlformats.org/officeDocument/2006/relationships/image" Target="../media/image494.png"/><Relationship Id="rId167" Type="http://schemas.openxmlformats.org/officeDocument/2006/relationships/image" Target="../media/image510.png"/><Relationship Id="rId7" Type="http://schemas.openxmlformats.org/officeDocument/2006/relationships/image" Target="../media/image124.png"/><Relationship Id="rId71" Type="http://schemas.openxmlformats.org/officeDocument/2006/relationships/image" Target="../media/image440.png"/><Relationship Id="rId92" Type="http://schemas.openxmlformats.org/officeDocument/2006/relationships/image" Target="../media/image456.png"/><Relationship Id="rId162" Type="http://schemas.openxmlformats.org/officeDocument/2006/relationships/image" Target="../media/image280.png"/><Relationship Id="rId183" Type="http://schemas.openxmlformats.org/officeDocument/2006/relationships/image" Target="../media/image516.png"/><Relationship Id="rId2" Type="http://schemas.openxmlformats.org/officeDocument/2006/relationships/notesSlide" Target="../notesSlides/notesSlide14.xml"/><Relationship Id="rId29" Type="http://schemas.openxmlformats.org/officeDocument/2006/relationships/image" Target="../media/image310.png"/><Relationship Id="rId24" Type="http://schemas.openxmlformats.org/officeDocument/2006/relationships/image" Target="../media/image413.png"/><Relationship Id="rId40" Type="http://schemas.openxmlformats.org/officeDocument/2006/relationships/image" Target="../media/image424.png"/><Relationship Id="rId45" Type="http://schemas.openxmlformats.org/officeDocument/2006/relationships/image" Target="../media/image163.png"/><Relationship Id="rId66" Type="http://schemas.openxmlformats.org/officeDocument/2006/relationships/image" Target="../media/image436.png"/><Relationship Id="rId87" Type="http://schemas.openxmlformats.org/officeDocument/2006/relationships/image" Target="../media/image205.png"/><Relationship Id="rId110" Type="http://schemas.openxmlformats.org/officeDocument/2006/relationships/image" Target="../media/image228.png"/><Relationship Id="rId115" Type="http://schemas.openxmlformats.org/officeDocument/2006/relationships/image" Target="../media/image472.png"/><Relationship Id="rId131" Type="http://schemas.openxmlformats.org/officeDocument/2006/relationships/image" Target="../media/image483.png"/><Relationship Id="rId136" Type="http://schemas.openxmlformats.org/officeDocument/2006/relationships/image" Target="../media/image254.png"/><Relationship Id="rId157" Type="http://schemas.openxmlformats.org/officeDocument/2006/relationships/image" Target="../media/image275.png"/><Relationship Id="rId178" Type="http://schemas.openxmlformats.org/officeDocument/2006/relationships/image" Target="../media/image296.png"/><Relationship Id="rId61" Type="http://schemas.openxmlformats.org/officeDocument/2006/relationships/image" Target="../media/image179.png"/><Relationship Id="rId82" Type="http://schemas.openxmlformats.org/officeDocument/2006/relationships/image" Target="../media/image450.png"/><Relationship Id="rId152" Type="http://schemas.openxmlformats.org/officeDocument/2006/relationships/image" Target="../media/image270.png"/><Relationship Id="rId173" Type="http://schemas.openxmlformats.org/officeDocument/2006/relationships/image" Target="../media/image291.png"/><Relationship Id="rId19" Type="http://schemas.openxmlformats.org/officeDocument/2006/relationships/image" Target="../media/image408.png"/><Relationship Id="rId14" Type="http://schemas.openxmlformats.org/officeDocument/2006/relationships/image" Target="../media/image404.png"/><Relationship Id="rId30" Type="http://schemas.openxmlformats.org/officeDocument/2006/relationships/image" Target="../media/image311.png"/><Relationship Id="rId35" Type="http://schemas.openxmlformats.org/officeDocument/2006/relationships/image" Target="../media/image419.png"/><Relationship Id="rId56" Type="http://schemas.openxmlformats.org/officeDocument/2006/relationships/image" Target="../media/image433.png"/><Relationship Id="rId77" Type="http://schemas.openxmlformats.org/officeDocument/2006/relationships/image" Target="../media/image445.png"/><Relationship Id="rId100" Type="http://schemas.openxmlformats.org/officeDocument/2006/relationships/image" Target="../media/image461.png"/><Relationship Id="rId105" Type="http://schemas.openxmlformats.org/officeDocument/2006/relationships/image" Target="../media/image465.png"/><Relationship Id="rId126" Type="http://schemas.openxmlformats.org/officeDocument/2006/relationships/image" Target="../media/image244.png"/><Relationship Id="rId147" Type="http://schemas.openxmlformats.org/officeDocument/2006/relationships/image" Target="../media/image495.png"/><Relationship Id="rId168" Type="http://schemas.openxmlformats.org/officeDocument/2006/relationships/image" Target="../media/image511.png"/><Relationship Id="rId8" Type="http://schemas.openxmlformats.org/officeDocument/2006/relationships/image" Target="../media/image125.png"/><Relationship Id="rId51" Type="http://schemas.openxmlformats.org/officeDocument/2006/relationships/image" Target="../media/image428.png"/><Relationship Id="rId72" Type="http://schemas.openxmlformats.org/officeDocument/2006/relationships/image" Target="../media/image441.png"/><Relationship Id="rId93" Type="http://schemas.openxmlformats.org/officeDocument/2006/relationships/image" Target="../media/image457.png"/><Relationship Id="rId98" Type="http://schemas.openxmlformats.org/officeDocument/2006/relationships/image" Target="../media/image216.png"/><Relationship Id="rId121" Type="http://schemas.openxmlformats.org/officeDocument/2006/relationships/image" Target="../media/image477.png"/><Relationship Id="rId142" Type="http://schemas.openxmlformats.org/officeDocument/2006/relationships/image" Target="../media/image490.png"/><Relationship Id="rId163" Type="http://schemas.openxmlformats.org/officeDocument/2006/relationships/image" Target="../media/image281.png"/><Relationship Id="rId184" Type="http://schemas.openxmlformats.org/officeDocument/2006/relationships/image" Target="../media/image517.png"/><Relationship Id="rId3" Type="http://schemas.openxmlformats.org/officeDocument/2006/relationships/image" Target="../media/image396.png"/><Relationship Id="rId25" Type="http://schemas.openxmlformats.org/officeDocument/2006/relationships/image" Target="../media/image414.png"/><Relationship Id="rId46" Type="http://schemas.openxmlformats.org/officeDocument/2006/relationships/image" Target="../media/image164.png"/><Relationship Id="rId67" Type="http://schemas.openxmlformats.org/officeDocument/2006/relationships/image" Target="../media/image185.png"/><Relationship Id="rId116" Type="http://schemas.openxmlformats.org/officeDocument/2006/relationships/image" Target="../media/image473.png"/><Relationship Id="rId137" Type="http://schemas.openxmlformats.org/officeDocument/2006/relationships/image" Target="../media/image487.png"/><Relationship Id="rId158" Type="http://schemas.openxmlformats.org/officeDocument/2006/relationships/image" Target="../media/image504.png"/><Relationship Id="rId20" Type="http://schemas.openxmlformats.org/officeDocument/2006/relationships/image" Target="../media/image409.png"/><Relationship Id="rId41" Type="http://schemas.openxmlformats.org/officeDocument/2006/relationships/image" Target="../media/image425.png"/><Relationship Id="rId62" Type="http://schemas.openxmlformats.org/officeDocument/2006/relationships/image" Target="../media/image334.png"/><Relationship Id="rId83" Type="http://schemas.openxmlformats.org/officeDocument/2006/relationships/image" Target="../media/image451.png"/><Relationship Id="rId88" Type="http://schemas.openxmlformats.org/officeDocument/2006/relationships/image" Target="../media/image452.png"/><Relationship Id="rId111" Type="http://schemas.openxmlformats.org/officeDocument/2006/relationships/image" Target="../media/image469.png"/><Relationship Id="rId132" Type="http://schemas.openxmlformats.org/officeDocument/2006/relationships/image" Target="../media/image383.png"/><Relationship Id="rId153" Type="http://schemas.openxmlformats.org/officeDocument/2006/relationships/image" Target="../media/image500.png"/><Relationship Id="rId174" Type="http://schemas.openxmlformats.org/officeDocument/2006/relationships/image" Target="../media/image292.png"/><Relationship Id="rId179" Type="http://schemas.openxmlformats.org/officeDocument/2006/relationships/image" Target="../media/image297.png"/><Relationship Id="rId15" Type="http://schemas.openxmlformats.org/officeDocument/2006/relationships/image" Target="../media/image132.png"/><Relationship Id="rId36" Type="http://schemas.openxmlformats.org/officeDocument/2006/relationships/image" Target="../media/image420.png"/><Relationship Id="rId57" Type="http://schemas.openxmlformats.org/officeDocument/2006/relationships/image" Target="../media/image331.png"/><Relationship Id="rId106" Type="http://schemas.openxmlformats.org/officeDocument/2006/relationships/image" Target="../media/image466.png"/><Relationship Id="rId127" Type="http://schemas.openxmlformats.org/officeDocument/2006/relationships/image" Target="../media/image479.png"/><Relationship Id="rId10" Type="http://schemas.openxmlformats.org/officeDocument/2006/relationships/image" Target="../media/image400.png"/><Relationship Id="rId31" Type="http://schemas.openxmlformats.org/officeDocument/2006/relationships/image" Target="../media/image415.png"/><Relationship Id="rId52" Type="http://schemas.openxmlformats.org/officeDocument/2006/relationships/image" Target="../media/image429.png"/><Relationship Id="rId73" Type="http://schemas.openxmlformats.org/officeDocument/2006/relationships/image" Target="../media/image191.png"/><Relationship Id="rId78" Type="http://schemas.openxmlformats.org/officeDocument/2006/relationships/image" Target="../media/image446.png"/><Relationship Id="rId94" Type="http://schemas.openxmlformats.org/officeDocument/2006/relationships/image" Target="../media/image212.png"/><Relationship Id="rId99" Type="http://schemas.openxmlformats.org/officeDocument/2006/relationships/image" Target="../media/image217.png"/><Relationship Id="rId101" Type="http://schemas.openxmlformats.org/officeDocument/2006/relationships/image" Target="../media/image462.png"/><Relationship Id="rId122" Type="http://schemas.openxmlformats.org/officeDocument/2006/relationships/image" Target="../media/image376.png"/><Relationship Id="rId143" Type="http://schemas.openxmlformats.org/officeDocument/2006/relationships/image" Target="../media/image491.png"/><Relationship Id="rId148" Type="http://schemas.openxmlformats.org/officeDocument/2006/relationships/image" Target="../media/image496.png"/><Relationship Id="rId164" Type="http://schemas.openxmlformats.org/officeDocument/2006/relationships/image" Target="../media/image282.png"/><Relationship Id="rId169" Type="http://schemas.openxmlformats.org/officeDocument/2006/relationships/image" Target="../media/image512.png"/><Relationship Id="rId185" Type="http://schemas.openxmlformats.org/officeDocument/2006/relationships/image" Target="../media/image518.png"/><Relationship Id="rId4" Type="http://schemas.openxmlformats.org/officeDocument/2006/relationships/image" Target="../media/image121.png"/><Relationship Id="rId9" Type="http://schemas.openxmlformats.org/officeDocument/2006/relationships/image" Target="../media/image399.png"/><Relationship Id="rId180" Type="http://schemas.openxmlformats.org/officeDocument/2006/relationships/image" Target="../media/image2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519.png"/><Relationship Id="rId7" Type="http://schemas.openxmlformats.org/officeDocument/2006/relationships/image" Target="../media/image5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2.png"/><Relationship Id="rId11" Type="http://schemas.openxmlformats.org/officeDocument/2006/relationships/image" Target="../media/image527.png"/><Relationship Id="rId5" Type="http://schemas.openxmlformats.org/officeDocument/2006/relationships/image" Target="../media/image521.png"/><Relationship Id="rId10" Type="http://schemas.openxmlformats.org/officeDocument/2006/relationships/image" Target="../media/image526.png"/><Relationship Id="rId4" Type="http://schemas.openxmlformats.org/officeDocument/2006/relationships/image" Target="../media/image520.png"/><Relationship Id="rId9" Type="http://schemas.openxmlformats.org/officeDocument/2006/relationships/image" Target="../media/image52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13" Type="http://schemas.openxmlformats.org/officeDocument/2006/relationships/image" Target="../media/image538.png"/><Relationship Id="rId18" Type="http://schemas.openxmlformats.org/officeDocument/2006/relationships/image" Target="../media/image543.png"/><Relationship Id="rId3" Type="http://schemas.openxmlformats.org/officeDocument/2006/relationships/image" Target="../media/image528.jpg"/><Relationship Id="rId7" Type="http://schemas.openxmlformats.org/officeDocument/2006/relationships/image" Target="../media/image532.png"/><Relationship Id="rId12" Type="http://schemas.openxmlformats.org/officeDocument/2006/relationships/image" Target="../media/image537.png"/><Relationship Id="rId17" Type="http://schemas.openxmlformats.org/officeDocument/2006/relationships/image" Target="../media/image54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41.png"/><Relationship Id="rId20" Type="http://schemas.openxmlformats.org/officeDocument/2006/relationships/image" Target="../media/image54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1.png"/><Relationship Id="rId11" Type="http://schemas.openxmlformats.org/officeDocument/2006/relationships/image" Target="../media/image536.png"/><Relationship Id="rId5" Type="http://schemas.openxmlformats.org/officeDocument/2006/relationships/image" Target="../media/image530.png"/><Relationship Id="rId15" Type="http://schemas.openxmlformats.org/officeDocument/2006/relationships/image" Target="../media/image540.png"/><Relationship Id="rId10" Type="http://schemas.openxmlformats.org/officeDocument/2006/relationships/image" Target="../media/image535.png"/><Relationship Id="rId19" Type="http://schemas.openxmlformats.org/officeDocument/2006/relationships/image" Target="../media/image544.jpg"/><Relationship Id="rId4" Type="http://schemas.openxmlformats.org/officeDocument/2006/relationships/image" Target="../media/image529.png"/><Relationship Id="rId9" Type="http://schemas.openxmlformats.org/officeDocument/2006/relationships/image" Target="../media/image534.png"/><Relationship Id="rId14" Type="http://schemas.openxmlformats.org/officeDocument/2006/relationships/image" Target="../media/image5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8.jpg"/><Relationship Id="rId5" Type="http://schemas.openxmlformats.org/officeDocument/2006/relationships/image" Target="../media/image547.jpg"/><Relationship Id="rId4" Type="http://schemas.openxmlformats.org/officeDocument/2006/relationships/image" Target="../media/image54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jpg"/><Relationship Id="rId7" Type="http://schemas.openxmlformats.org/officeDocument/2006/relationships/image" Target="../media/image54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7.jpg"/><Relationship Id="rId5" Type="http://schemas.openxmlformats.org/officeDocument/2006/relationships/image" Target="../media/image546.jpg"/><Relationship Id="rId4" Type="http://schemas.openxmlformats.org/officeDocument/2006/relationships/image" Target="../media/image549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8.jpg"/><Relationship Id="rId3" Type="http://schemas.openxmlformats.org/officeDocument/2006/relationships/image" Target="../media/image528.jpg"/><Relationship Id="rId7" Type="http://schemas.openxmlformats.org/officeDocument/2006/relationships/image" Target="../media/image54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jpg"/><Relationship Id="rId5" Type="http://schemas.openxmlformats.org/officeDocument/2006/relationships/image" Target="../media/image546.jpg"/><Relationship Id="rId4" Type="http://schemas.openxmlformats.org/officeDocument/2006/relationships/image" Target="../media/image54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jpg"/><Relationship Id="rId3" Type="http://schemas.openxmlformats.org/officeDocument/2006/relationships/image" Target="../media/image528.jpg"/><Relationship Id="rId7" Type="http://schemas.openxmlformats.org/officeDocument/2006/relationships/image" Target="../media/image54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jpg"/><Relationship Id="rId5" Type="http://schemas.openxmlformats.org/officeDocument/2006/relationships/image" Target="../media/image546.jpg"/><Relationship Id="rId10" Type="http://schemas.openxmlformats.org/officeDocument/2006/relationships/image" Target="../media/image553.jpg"/><Relationship Id="rId4" Type="http://schemas.openxmlformats.org/officeDocument/2006/relationships/image" Target="../media/image549.jpg"/><Relationship Id="rId9" Type="http://schemas.openxmlformats.org/officeDocument/2006/relationships/image" Target="../media/image5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9.png"/><Relationship Id="rId13" Type="http://schemas.openxmlformats.org/officeDocument/2006/relationships/image" Target="../media/image564.png"/><Relationship Id="rId3" Type="http://schemas.openxmlformats.org/officeDocument/2006/relationships/image" Target="../media/image554.jpg"/><Relationship Id="rId7" Type="http://schemas.openxmlformats.org/officeDocument/2006/relationships/image" Target="../media/image558.png"/><Relationship Id="rId12" Type="http://schemas.openxmlformats.org/officeDocument/2006/relationships/image" Target="../media/image563.png"/><Relationship Id="rId17" Type="http://schemas.openxmlformats.org/officeDocument/2006/relationships/image" Target="../media/image568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7.png"/><Relationship Id="rId11" Type="http://schemas.openxmlformats.org/officeDocument/2006/relationships/image" Target="../media/image562.png"/><Relationship Id="rId5" Type="http://schemas.openxmlformats.org/officeDocument/2006/relationships/image" Target="../media/image556.png"/><Relationship Id="rId15" Type="http://schemas.openxmlformats.org/officeDocument/2006/relationships/image" Target="../media/image566.png"/><Relationship Id="rId10" Type="http://schemas.openxmlformats.org/officeDocument/2006/relationships/image" Target="../media/image561.png"/><Relationship Id="rId4" Type="http://schemas.openxmlformats.org/officeDocument/2006/relationships/image" Target="../media/image555.png"/><Relationship Id="rId9" Type="http://schemas.openxmlformats.org/officeDocument/2006/relationships/image" Target="../media/image560.png"/><Relationship Id="rId14" Type="http://schemas.openxmlformats.org/officeDocument/2006/relationships/image" Target="../media/image56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4.png"/><Relationship Id="rId13" Type="http://schemas.openxmlformats.org/officeDocument/2006/relationships/image" Target="../media/image565.png"/><Relationship Id="rId3" Type="http://schemas.openxmlformats.org/officeDocument/2006/relationships/image" Target="../media/image569.png"/><Relationship Id="rId7" Type="http://schemas.openxmlformats.org/officeDocument/2006/relationships/image" Target="../media/image573.png"/><Relationship Id="rId12" Type="http://schemas.openxmlformats.org/officeDocument/2006/relationships/image" Target="../media/image564.png"/><Relationship Id="rId17" Type="http://schemas.openxmlformats.org/officeDocument/2006/relationships/image" Target="../media/image544.jp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2.png"/><Relationship Id="rId11" Type="http://schemas.openxmlformats.org/officeDocument/2006/relationships/image" Target="../media/image563.png"/><Relationship Id="rId5" Type="http://schemas.openxmlformats.org/officeDocument/2006/relationships/image" Target="../media/image571.png"/><Relationship Id="rId15" Type="http://schemas.openxmlformats.org/officeDocument/2006/relationships/image" Target="../media/image567.png"/><Relationship Id="rId10" Type="http://schemas.openxmlformats.org/officeDocument/2006/relationships/image" Target="../media/image562.png"/><Relationship Id="rId4" Type="http://schemas.openxmlformats.org/officeDocument/2006/relationships/image" Target="../media/image570.png"/><Relationship Id="rId9" Type="http://schemas.openxmlformats.org/officeDocument/2006/relationships/image" Target="../media/image575.png"/><Relationship Id="rId14" Type="http://schemas.openxmlformats.org/officeDocument/2006/relationships/image" Target="../media/image5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9.jpg"/><Relationship Id="rId5" Type="http://schemas.openxmlformats.org/officeDocument/2006/relationships/image" Target="../media/image578.png"/><Relationship Id="rId4" Type="http://schemas.openxmlformats.org/officeDocument/2006/relationships/image" Target="../media/image57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jpg"/><Relationship Id="rId7" Type="http://schemas.openxmlformats.org/officeDocument/2006/relationships/image" Target="../media/image57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8.png"/><Relationship Id="rId5" Type="http://schemas.openxmlformats.org/officeDocument/2006/relationships/image" Target="../media/image577.jpg"/><Relationship Id="rId4" Type="http://schemas.openxmlformats.org/officeDocument/2006/relationships/image" Target="../media/image57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jpg"/><Relationship Id="rId7" Type="http://schemas.openxmlformats.org/officeDocument/2006/relationships/image" Target="../media/image57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8.png"/><Relationship Id="rId5" Type="http://schemas.openxmlformats.org/officeDocument/2006/relationships/image" Target="../media/image577.jpg"/><Relationship Id="rId4" Type="http://schemas.openxmlformats.org/officeDocument/2006/relationships/image" Target="../media/image57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9.jpg"/><Relationship Id="rId5" Type="http://schemas.openxmlformats.org/officeDocument/2006/relationships/image" Target="../media/image578.png"/><Relationship Id="rId4" Type="http://schemas.openxmlformats.org/officeDocument/2006/relationships/image" Target="../media/image57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jpg"/><Relationship Id="rId7" Type="http://schemas.openxmlformats.org/officeDocument/2006/relationships/image" Target="../media/image57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2.png"/><Relationship Id="rId5" Type="http://schemas.openxmlformats.org/officeDocument/2006/relationships/image" Target="../media/image577.jpg"/><Relationship Id="rId4" Type="http://schemas.openxmlformats.org/officeDocument/2006/relationships/image" Target="../media/image576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9.jpg"/><Relationship Id="rId3" Type="http://schemas.openxmlformats.org/officeDocument/2006/relationships/image" Target="../media/image581.jpg"/><Relationship Id="rId7" Type="http://schemas.openxmlformats.org/officeDocument/2006/relationships/image" Target="../media/image5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7.jpg"/><Relationship Id="rId5" Type="http://schemas.openxmlformats.org/officeDocument/2006/relationships/image" Target="../media/image576.jpg"/><Relationship Id="rId4" Type="http://schemas.openxmlformats.org/officeDocument/2006/relationships/image" Target="../media/image583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4.png"/><Relationship Id="rId3" Type="http://schemas.openxmlformats.org/officeDocument/2006/relationships/image" Target="../media/image581.jpg"/><Relationship Id="rId7" Type="http://schemas.openxmlformats.org/officeDocument/2006/relationships/image" Target="../media/image57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6.jpg"/><Relationship Id="rId5" Type="http://schemas.openxmlformats.org/officeDocument/2006/relationships/image" Target="../media/image585.jpg"/><Relationship Id="rId4" Type="http://schemas.openxmlformats.org/officeDocument/2006/relationships/image" Target="../media/image583.jpg"/><Relationship Id="rId9" Type="http://schemas.openxmlformats.org/officeDocument/2006/relationships/image" Target="../media/image57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13" Type="http://schemas.openxmlformats.org/officeDocument/2006/relationships/image" Target="../media/image595.png"/><Relationship Id="rId18" Type="http://schemas.openxmlformats.org/officeDocument/2006/relationships/image" Target="../media/image599.jpg"/><Relationship Id="rId3" Type="http://schemas.openxmlformats.org/officeDocument/2006/relationships/image" Target="../media/image554.jpg"/><Relationship Id="rId7" Type="http://schemas.openxmlformats.org/officeDocument/2006/relationships/image" Target="../media/image589.png"/><Relationship Id="rId12" Type="http://schemas.openxmlformats.org/officeDocument/2006/relationships/image" Target="../media/image594.png"/><Relationship Id="rId17" Type="http://schemas.openxmlformats.org/officeDocument/2006/relationships/image" Target="../media/image598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597.png"/><Relationship Id="rId20" Type="http://schemas.openxmlformats.org/officeDocument/2006/relationships/image" Target="../media/image60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8.png"/><Relationship Id="rId11" Type="http://schemas.openxmlformats.org/officeDocument/2006/relationships/image" Target="../media/image593.png"/><Relationship Id="rId5" Type="http://schemas.openxmlformats.org/officeDocument/2006/relationships/image" Target="../media/image587.png"/><Relationship Id="rId15" Type="http://schemas.openxmlformats.org/officeDocument/2006/relationships/image" Target="../media/image596.png"/><Relationship Id="rId10" Type="http://schemas.openxmlformats.org/officeDocument/2006/relationships/image" Target="../media/image592.png"/><Relationship Id="rId19" Type="http://schemas.openxmlformats.org/officeDocument/2006/relationships/image" Target="../media/image600.jpg"/><Relationship Id="rId4" Type="http://schemas.openxmlformats.org/officeDocument/2006/relationships/image" Target="../media/image586.png"/><Relationship Id="rId9" Type="http://schemas.openxmlformats.org/officeDocument/2006/relationships/image" Target="../media/image591.png"/><Relationship Id="rId14" Type="http://schemas.openxmlformats.org/officeDocument/2006/relationships/image" Target="../media/image5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7.png"/><Relationship Id="rId13" Type="http://schemas.openxmlformats.org/officeDocument/2006/relationships/image" Target="../media/image539.png"/><Relationship Id="rId18" Type="http://schemas.openxmlformats.org/officeDocument/2006/relationships/image" Target="../media/image545.jpg"/><Relationship Id="rId3" Type="http://schemas.openxmlformats.org/officeDocument/2006/relationships/image" Target="../media/image602.png"/><Relationship Id="rId7" Type="http://schemas.openxmlformats.org/officeDocument/2006/relationships/image" Target="../media/image606.png"/><Relationship Id="rId12" Type="http://schemas.openxmlformats.org/officeDocument/2006/relationships/image" Target="../media/image595.png"/><Relationship Id="rId17" Type="http://schemas.openxmlformats.org/officeDocument/2006/relationships/image" Target="../media/image544.jp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5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5.png"/><Relationship Id="rId11" Type="http://schemas.openxmlformats.org/officeDocument/2006/relationships/image" Target="../media/image594.png"/><Relationship Id="rId5" Type="http://schemas.openxmlformats.org/officeDocument/2006/relationships/image" Target="../media/image604.png"/><Relationship Id="rId15" Type="http://schemas.openxmlformats.org/officeDocument/2006/relationships/image" Target="../media/image597.png"/><Relationship Id="rId10" Type="http://schemas.openxmlformats.org/officeDocument/2006/relationships/image" Target="../media/image593.png"/><Relationship Id="rId4" Type="http://schemas.openxmlformats.org/officeDocument/2006/relationships/image" Target="../media/image603.png"/><Relationship Id="rId9" Type="http://schemas.openxmlformats.org/officeDocument/2006/relationships/image" Target="../media/image608.png"/><Relationship Id="rId14" Type="http://schemas.openxmlformats.org/officeDocument/2006/relationships/image" Target="../media/image5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2.jpg"/><Relationship Id="rId5" Type="http://schemas.openxmlformats.org/officeDocument/2006/relationships/image" Target="../media/image611.png"/><Relationship Id="rId4" Type="http://schemas.openxmlformats.org/officeDocument/2006/relationships/image" Target="../media/image61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jpg"/><Relationship Id="rId7" Type="http://schemas.openxmlformats.org/officeDocument/2006/relationships/image" Target="../media/image61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4.png"/><Relationship Id="rId5" Type="http://schemas.openxmlformats.org/officeDocument/2006/relationships/image" Target="../media/image610.jpg"/><Relationship Id="rId4" Type="http://schemas.openxmlformats.org/officeDocument/2006/relationships/image" Target="../media/image60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jpg"/><Relationship Id="rId7" Type="http://schemas.openxmlformats.org/officeDocument/2006/relationships/image" Target="../media/image61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5.png"/><Relationship Id="rId5" Type="http://schemas.openxmlformats.org/officeDocument/2006/relationships/image" Target="../media/image610.jpg"/><Relationship Id="rId4" Type="http://schemas.openxmlformats.org/officeDocument/2006/relationships/image" Target="../media/image60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jpg"/><Relationship Id="rId7" Type="http://schemas.openxmlformats.org/officeDocument/2006/relationships/image" Target="../media/image61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6.png"/><Relationship Id="rId5" Type="http://schemas.openxmlformats.org/officeDocument/2006/relationships/image" Target="../media/image610.jpg"/><Relationship Id="rId4" Type="http://schemas.openxmlformats.org/officeDocument/2006/relationships/image" Target="../media/image60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jpg"/><Relationship Id="rId7" Type="http://schemas.openxmlformats.org/officeDocument/2006/relationships/image" Target="../media/image61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6.png"/><Relationship Id="rId5" Type="http://schemas.openxmlformats.org/officeDocument/2006/relationships/image" Target="../media/image610.jpg"/><Relationship Id="rId4" Type="http://schemas.openxmlformats.org/officeDocument/2006/relationships/image" Target="../media/image609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2.jpg"/><Relationship Id="rId3" Type="http://schemas.openxmlformats.org/officeDocument/2006/relationships/image" Target="../media/image583.jpg"/><Relationship Id="rId7" Type="http://schemas.openxmlformats.org/officeDocument/2006/relationships/image" Target="../media/image6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jpg"/><Relationship Id="rId5" Type="http://schemas.openxmlformats.org/officeDocument/2006/relationships/image" Target="../media/image609.jpg"/><Relationship Id="rId4" Type="http://schemas.openxmlformats.org/officeDocument/2006/relationships/image" Target="../media/image585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2.jpg"/><Relationship Id="rId3" Type="http://schemas.openxmlformats.org/officeDocument/2006/relationships/image" Target="../media/image583.jpg"/><Relationship Id="rId7" Type="http://schemas.openxmlformats.org/officeDocument/2006/relationships/image" Target="../media/image6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jpg"/><Relationship Id="rId5" Type="http://schemas.openxmlformats.org/officeDocument/2006/relationships/image" Target="../media/image609.jpg"/><Relationship Id="rId4" Type="http://schemas.openxmlformats.org/officeDocument/2006/relationships/image" Target="../media/image585.jpg"/><Relationship Id="rId9" Type="http://schemas.openxmlformats.org/officeDocument/2006/relationships/image" Target="../media/image581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563.png"/><Relationship Id="rId18" Type="http://schemas.openxmlformats.org/officeDocument/2006/relationships/image" Target="../media/image568.png"/><Relationship Id="rId26" Type="http://schemas.openxmlformats.org/officeDocument/2006/relationships/image" Target="../media/image632.png"/><Relationship Id="rId3" Type="http://schemas.openxmlformats.org/officeDocument/2006/relationships/image" Target="../media/image618.png"/><Relationship Id="rId21" Type="http://schemas.openxmlformats.org/officeDocument/2006/relationships/image" Target="../media/image627.png"/><Relationship Id="rId7" Type="http://schemas.openxmlformats.org/officeDocument/2006/relationships/image" Target="../media/image622.png"/><Relationship Id="rId12" Type="http://schemas.openxmlformats.org/officeDocument/2006/relationships/image" Target="../media/image562.png"/><Relationship Id="rId17" Type="http://schemas.openxmlformats.org/officeDocument/2006/relationships/image" Target="../media/image567.png"/><Relationship Id="rId25" Type="http://schemas.openxmlformats.org/officeDocument/2006/relationships/image" Target="../media/image631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566.png"/><Relationship Id="rId20" Type="http://schemas.openxmlformats.org/officeDocument/2006/relationships/image" Target="../media/image6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1.png"/><Relationship Id="rId11" Type="http://schemas.openxmlformats.org/officeDocument/2006/relationships/image" Target="../media/image624.png"/><Relationship Id="rId24" Type="http://schemas.openxmlformats.org/officeDocument/2006/relationships/image" Target="../media/image630.png"/><Relationship Id="rId5" Type="http://schemas.openxmlformats.org/officeDocument/2006/relationships/image" Target="../media/image620.png"/><Relationship Id="rId15" Type="http://schemas.openxmlformats.org/officeDocument/2006/relationships/image" Target="../media/image565.png"/><Relationship Id="rId23" Type="http://schemas.openxmlformats.org/officeDocument/2006/relationships/image" Target="../media/image629.png"/><Relationship Id="rId10" Type="http://schemas.openxmlformats.org/officeDocument/2006/relationships/image" Target="../media/image623.png"/><Relationship Id="rId19" Type="http://schemas.openxmlformats.org/officeDocument/2006/relationships/image" Target="../media/image625.png"/><Relationship Id="rId4" Type="http://schemas.openxmlformats.org/officeDocument/2006/relationships/image" Target="../media/image619.png"/><Relationship Id="rId9" Type="http://schemas.openxmlformats.org/officeDocument/2006/relationships/image" Target="../media/image573.png"/><Relationship Id="rId14" Type="http://schemas.openxmlformats.org/officeDocument/2006/relationships/image" Target="../media/image564.png"/><Relationship Id="rId22" Type="http://schemas.openxmlformats.org/officeDocument/2006/relationships/image" Target="../media/image628.png"/><Relationship Id="rId27" Type="http://schemas.openxmlformats.org/officeDocument/2006/relationships/image" Target="../media/image6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9.png"/><Relationship Id="rId13" Type="http://schemas.openxmlformats.org/officeDocument/2006/relationships/image" Target="../media/image562.png"/><Relationship Id="rId18" Type="http://schemas.openxmlformats.org/officeDocument/2006/relationships/image" Target="../media/image567.png"/><Relationship Id="rId3" Type="http://schemas.openxmlformats.org/officeDocument/2006/relationships/image" Target="../media/image634.png"/><Relationship Id="rId21" Type="http://schemas.openxmlformats.org/officeDocument/2006/relationships/image" Target="../media/image646.jpg"/><Relationship Id="rId7" Type="http://schemas.openxmlformats.org/officeDocument/2006/relationships/image" Target="../media/image638.png"/><Relationship Id="rId12" Type="http://schemas.openxmlformats.org/officeDocument/2006/relationships/image" Target="../media/image643.png"/><Relationship Id="rId17" Type="http://schemas.openxmlformats.org/officeDocument/2006/relationships/image" Target="../media/image644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565.png"/><Relationship Id="rId20" Type="http://schemas.openxmlformats.org/officeDocument/2006/relationships/image" Target="../media/image5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7.png"/><Relationship Id="rId11" Type="http://schemas.openxmlformats.org/officeDocument/2006/relationships/image" Target="../media/image642.png"/><Relationship Id="rId5" Type="http://schemas.openxmlformats.org/officeDocument/2006/relationships/image" Target="../media/image636.png"/><Relationship Id="rId15" Type="http://schemas.openxmlformats.org/officeDocument/2006/relationships/image" Target="../media/image564.png"/><Relationship Id="rId10" Type="http://schemas.openxmlformats.org/officeDocument/2006/relationships/image" Target="../media/image641.png"/><Relationship Id="rId19" Type="http://schemas.openxmlformats.org/officeDocument/2006/relationships/image" Target="../media/image645.png"/><Relationship Id="rId4" Type="http://schemas.openxmlformats.org/officeDocument/2006/relationships/image" Target="../media/image635.png"/><Relationship Id="rId9" Type="http://schemas.openxmlformats.org/officeDocument/2006/relationships/image" Target="../media/image640.png"/><Relationship Id="rId14" Type="http://schemas.openxmlformats.org/officeDocument/2006/relationships/image" Target="../media/image563.png"/><Relationship Id="rId22" Type="http://schemas.openxmlformats.org/officeDocument/2006/relationships/image" Target="../media/image6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8.jpg"/><Relationship Id="rId7" Type="http://schemas.openxmlformats.org/officeDocument/2006/relationships/image" Target="../media/image65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1.jpg"/><Relationship Id="rId5" Type="http://schemas.openxmlformats.org/officeDocument/2006/relationships/image" Target="../media/image650.png"/><Relationship Id="rId4" Type="http://schemas.openxmlformats.org/officeDocument/2006/relationships/image" Target="../media/image64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8.jpg"/><Relationship Id="rId7" Type="http://schemas.openxmlformats.org/officeDocument/2006/relationships/image" Target="../media/image65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1.jpg"/><Relationship Id="rId5" Type="http://schemas.openxmlformats.org/officeDocument/2006/relationships/image" Target="../media/image653.png"/><Relationship Id="rId4" Type="http://schemas.openxmlformats.org/officeDocument/2006/relationships/image" Target="../media/image64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8.jpg"/><Relationship Id="rId7" Type="http://schemas.openxmlformats.org/officeDocument/2006/relationships/image" Target="../media/image65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1.jpg"/><Relationship Id="rId5" Type="http://schemas.openxmlformats.org/officeDocument/2006/relationships/image" Target="../media/image653.png"/><Relationship Id="rId4" Type="http://schemas.openxmlformats.org/officeDocument/2006/relationships/image" Target="../media/image64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8.jpg"/><Relationship Id="rId7" Type="http://schemas.openxmlformats.org/officeDocument/2006/relationships/image" Target="../media/image65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1.jpg"/><Relationship Id="rId5" Type="http://schemas.openxmlformats.org/officeDocument/2006/relationships/image" Target="../media/image653.png"/><Relationship Id="rId4" Type="http://schemas.openxmlformats.org/officeDocument/2006/relationships/image" Target="../media/image64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jpg"/><Relationship Id="rId7" Type="http://schemas.openxmlformats.org/officeDocument/2006/relationships/image" Target="../media/image65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1.jpg"/><Relationship Id="rId5" Type="http://schemas.openxmlformats.org/officeDocument/2006/relationships/image" Target="../media/image653.png"/><Relationship Id="rId4" Type="http://schemas.openxmlformats.org/officeDocument/2006/relationships/image" Target="../media/image649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2.jpg"/><Relationship Id="rId3" Type="http://schemas.openxmlformats.org/officeDocument/2006/relationships/image" Target="../media/image583.jpg"/><Relationship Id="rId7" Type="http://schemas.openxmlformats.org/officeDocument/2006/relationships/image" Target="../media/image65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4.png"/><Relationship Id="rId5" Type="http://schemas.openxmlformats.org/officeDocument/2006/relationships/image" Target="../media/image649.jpg"/><Relationship Id="rId4" Type="http://schemas.openxmlformats.org/officeDocument/2006/relationships/image" Target="../media/image581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2.jpg"/><Relationship Id="rId3" Type="http://schemas.openxmlformats.org/officeDocument/2006/relationships/image" Target="../media/image583.jpg"/><Relationship Id="rId7" Type="http://schemas.openxmlformats.org/officeDocument/2006/relationships/image" Target="../media/image65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4.png"/><Relationship Id="rId5" Type="http://schemas.openxmlformats.org/officeDocument/2006/relationships/image" Target="../media/image649.jpg"/><Relationship Id="rId4" Type="http://schemas.openxmlformats.org/officeDocument/2006/relationships/image" Target="../media/image581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2.jpg"/><Relationship Id="rId3" Type="http://schemas.openxmlformats.org/officeDocument/2006/relationships/image" Target="../media/image583.jpg"/><Relationship Id="rId7" Type="http://schemas.openxmlformats.org/officeDocument/2006/relationships/image" Target="../media/image65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4.png"/><Relationship Id="rId5" Type="http://schemas.openxmlformats.org/officeDocument/2006/relationships/image" Target="../media/image649.jpg"/><Relationship Id="rId4" Type="http://schemas.openxmlformats.org/officeDocument/2006/relationships/image" Target="../media/image581.jp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2.jpg"/><Relationship Id="rId3" Type="http://schemas.openxmlformats.org/officeDocument/2006/relationships/image" Target="../media/image583.jpg"/><Relationship Id="rId7" Type="http://schemas.openxmlformats.org/officeDocument/2006/relationships/image" Target="../media/image65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5.png"/><Relationship Id="rId5" Type="http://schemas.openxmlformats.org/officeDocument/2006/relationships/image" Target="../media/image649.jpg"/><Relationship Id="rId4" Type="http://schemas.openxmlformats.org/officeDocument/2006/relationships/image" Target="../media/image58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6.jpg"/><Relationship Id="rId18" Type="http://schemas.openxmlformats.org/officeDocument/2006/relationships/image" Target="../media/image671.png"/><Relationship Id="rId26" Type="http://schemas.openxmlformats.org/officeDocument/2006/relationships/image" Target="../media/image679.png"/><Relationship Id="rId39" Type="http://schemas.openxmlformats.org/officeDocument/2006/relationships/image" Target="../media/image692.png"/><Relationship Id="rId21" Type="http://schemas.openxmlformats.org/officeDocument/2006/relationships/image" Target="../media/image674.png"/><Relationship Id="rId34" Type="http://schemas.openxmlformats.org/officeDocument/2006/relationships/image" Target="../media/image687.png"/><Relationship Id="rId42" Type="http://schemas.openxmlformats.org/officeDocument/2006/relationships/image" Target="../media/image695.jpg"/><Relationship Id="rId47" Type="http://schemas.openxmlformats.org/officeDocument/2006/relationships/image" Target="../media/image700.png"/><Relationship Id="rId50" Type="http://schemas.openxmlformats.org/officeDocument/2006/relationships/image" Target="../media/image703.png"/><Relationship Id="rId55" Type="http://schemas.openxmlformats.org/officeDocument/2006/relationships/image" Target="../media/image708.png"/><Relationship Id="rId63" Type="http://schemas.openxmlformats.org/officeDocument/2006/relationships/image" Target="../media/image716.png"/><Relationship Id="rId68" Type="http://schemas.openxmlformats.org/officeDocument/2006/relationships/image" Target="../media/image721.png"/><Relationship Id="rId7" Type="http://schemas.openxmlformats.org/officeDocument/2006/relationships/image" Target="../media/image660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669.png"/><Relationship Id="rId29" Type="http://schemas.openxmlformats.org/officeDocument/2006/relationships/image" Target="../media/image6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9.png"/><Relationship Id="rId11" Type="http://schemas.openxmlformats.org/officeDocument/2006/relationships/image" Target="../media/image664.png"/><Relationship Id="rId24" Type="http://schemas.openxmlformats.org/officeDocument/2006/relationships/image" Target="../media/image677.png"/><Relationship Id="rId32" Type="http://schemas.openxmlformats.org/officeDocument/2006/relationships/image" Target="../media/image685.png"/><Relationship Id="rId37" Type="http://schemas.openxmlformats.org/officeDocument/2006/relationships/image" Target="../media/image690.png"/><Relationship Id="rId40" Type="http://schemas.openxmlformats.org/officeDocument/2006/relationships/image" Target="../media/image693.png"/><Relationship Id="rId45" Type="http://schemas.openxmlformats.org/officeDocument/2006/relationships/image" Target="../media/image698.jpg"/><Relationship Id="rId53" Type="http://schemas.openxmlformats.org/officeDocument/2006/relationships/image" Target="../media/image706.png"/><Relationship Id="rId58" Type="http://schemas.openxmlformats.org/officeDocument/2006/relationships/image" Target="../media/image711.jpg"/><Relationship Id="rId66" Type="http://schemas.openxmlformats.org/officeDocument/2006/relationships/image" Target="../media/image719.png"/><Relationship Id="rId5" Type="http://schemas.openxmlformats.org/officeDocument/2006/relationships/image" Target="../media/image658.png"/><Relationship Id="rId15" Type="http://schemas.openxmlformats.org/officeDocument/2006/relationships/image" Target="../media/image668.png"/><Relationship Id="rId23" Type="http://schemas.openxmlformats.org/officeDocument/2006/relationships/image" Target="../media/image676.png"/><Relationship Id="rId28" Type="http://schemas.openxmlformats.org/officeDocument/2006/relationships/image" Target="../media/image681.png"/><Relationship Id="rId36" Type="http://schemas.openxmlformats.org/officeDocument/2006/relationships/image" Target="../media/image689.png"/><Relationship Id="rId49" Type="http://schemas.openxmlformats.org/officeDocument/2006/relationships/image" Target="../media/image702.png"/><Relationship Id="rId57" Type="http://schemas.openxmlformats.org/officeDocument/2006/relationships/image" Target="../media/image710.png"/><Relationship Id="rId61" Type="http://schemas.openxmlformats.org/officeDocument/2006/relationships/image" Target="../media/image714.png"/><Relationship Id="rId10" Type="http://schemas.openxmlformats.org/officeDocument/2006/relationships/image" Target="../media/image663.png"/><Relationship Id="rId19" Type="http://schemas.openxmlformats.org/officeDocument/2006/relationships/image" Target="../media/image672.png"/><Relationship Id="rId31" Type="http://schemas.openxmlformats.org/officeDocument/2006/relationships/image" Target="../media/image684.png"/><Relationship Id="rId44" Type="http://schemas.openxmlformats.org/officeDocument/2006/relationships/image" Target="../media/image697.jpg"/><Relationship Id="rId52" Type="http://schemas.openxmlformats.org/officeDocument/2006/relationships/image" Target="../media/image705.png"/><Relationship Id="rId60" Type="http://schemas.openxmlformats.org/officeDocument/2006/relationships/image" Target="../media/image713.png"/><Relationship Id="rId65" Type="http://schemas.openxmlformats.org/officeDocument/2006/relationships/image" Target="../media/image718.png"/><Relationship Id="rId4" Type="http://schemas.openxmlformats.org/officeDocument/2006/relationships/image" Target="../media/image657.png"/><Relationship Id="rId9" Type="http://schemas.openxmlformats.org/officeDocument/2006/relationships/image" Target="../media/image662.png"/><Relationship Id="rId14" Type="http://schemas.openxmlformats.org/officeDocument/2006/relationships/image" Target="../media/image667.png"/><Relationship Id="rId22" Type="http://schemas.openxmlformats.org/officeDocument/2006/relationships/image" Target="../media/image675.png"/><Relationship Id="rId27" Type="http://schemas.openxmlformats.org/officeDocument/2006/relationships/image" Target="../media/image680.jpg"/><Relationship Id="rId30" Type="http://schemas.openxmlformats.org/officeDocument/2006/relationships/image" Target="../media/image683.png"/><Relationship Id="rId35" Type="http://schemas.openxmlformats.org/officeDocument/2006/relationships/image" Target="../media/image688.png"/><Relationship Id="rId43" Type="http://schemas.openxmlformats.org/officeDocument/2006/relationships/image" Target="../media/image696.jpg"/><Relationship Id="rId48" Type="http://schemas.openxmlformats.org/officeDocument/2006/relationships/image" Target="../media/image701.png"/><Relationship Id="rId56" Type="http://schemas.openxmlformats.org/officeDocument/2006/relationships/image" Target="../media/image709.png"/><Relationship Id="rId64" Type="http://schemas.openxmlformats.org/officeDocument/2006/relationships/image" Target="../media/image717.png"/><Relationship Id="rId69" Type="http://schemas.openxmlformats.org/officeDocument/2006/relationships/image" Target="../media/image722.png"/><Relationship Id="rId8" Type="http://schemas.openxmlformats.org/officeDocument/2006/relationships/image" Target="../media/image661.png"/><Relationship Id="rId51" Type="http://schemas.openxmlformats.org/officeDocument/2006/relationships/image" Target="../media/image704.png"/><Relationship Id="rId3" Type="http://schemas.openxmlformats.org/officeDocument/2006/relationships/image" Target="../media/image656.png"/><Relationship Id="rId12" Type="http://schemas.openxmlformats.org/officeDocument/2006/relationships/image" Target="../media/image665.png"/><Relationship Id="rId17" Type="http://schemas.openxmlformats.org/officeDocument/2006/relationships/image" Target="../media/image670.jpg"/><Relationship Id="rId25" Type="http://schemas.openxmlformats.org/officeDocument/2006/relationships/image" Target="../media/image678.png"/><Relationship Id="rId33" Type="http://schemas.openxmlformats.org/officeDocument/2006/relationships/image" Target="../media/image686.png"/><Relationship Id="rId38" Type="http://schemas.openxmlformats.org/officeDocument/2006/relationships/image" Target="../media/image691.png"/><Relationship Id="rId46" Type="http://schemas.openxmlformats.org/officeDocument/2006/relationships/image" Target="../media/image699.png"/><Relationship Id="rId59" Type="http://schemas.openxmlformats.org/officeDocument/2006/relationships/image" Target="../media/image712.png"/><Relationship Id="rId67" Type="http://schemas.openxmlformats.org/officeDocument/2006/relationships/image" Target="../media/image720.png"/><Relationship Id="rId20" Type="http://schemas.openxmlformats.org/officeDocument/2006/relationships/image" Target="../media/image673.png"/><Relationship Id="rId41" Type="http://schemas.openxmlformats.org/officeDocument/2006/relationships/image" Target="../media/image694.png"/><Relationship Id="rId54" Type="http://schemas.openxmlformats.org/officeDocument/2006/relationships/image" Target="../media/image707.png"/><Relationship Id="rId62" Type="http://schemas.openxmlformats.org/officeDocument/2006/relationships/image" Target="../media/image7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3.png"/><Relationship Id="rId7" Type="http://schemas.openxmlformats.org/officeDocument/2006/relationships/image" Target="../media/image727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6.jpg"/><Relationship Id="rId5" Type="http://schemas.openxmlformats.org/officeDocument/2006/relationships/image" Target="../media/image725.jpg"/><Relationship Id="rId4" Type="http://schemas.openxmlformats.org/officeDocument/2006/relationships/image" Target="../media/image724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3.png"/><Relationship Id="rId7" Type="http://schemas.openxmlformats.org/officeDocument/2006/relationships/image" Target="../media/image728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6.jpg"/><Relationship Id="rId5" Type="http://schemas.openxmlformats.org/officeDocument/2006/relationships/image" Target="../media/image725.jpg"/><Relationship Id="rId4" Type="http://schemas.openxmlformats.org/officeDocument/2006/relationships/image" Target="../media/image724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3.png"/><Relationship Id="rId7" Type="http://schemas.openxmlformats.org/officeDocument/2006/relationships/image" Target="../media/image728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9.jpg"/><Relationship Id="rId5" Type="http://schemas.openxmlformats.org/officeDocument/2006/relationships/image" Target="../media/image725.jpg"/><Relationship Id="rId4" Type="http://schemas.openxmlformats.org/officeDocument/2006/relationships/image" Target="../media/image724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3.png"/><Relationship Id="rId7" Type="http://schemas.openxmlformats.org/officeDocument/2006/relationships/image" Target="../media/image728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9.jpg"/><Relationship Id="rId5" Type="http://schemas.openxmlformats.org/officeDocument/2006/relationships/image" Target="../media/image730.jpg"/><Relationship Id="rId4" Type="http://schemas.openxmlformats.org/officeDocument/2006/relationships/image" Target="../media/image724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3.png"/><Relationship Id="rId7" Type="http://schemas.openxmlformats.org/officeDocument/2006/relationships/image" Target="../media/image728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9.jpg"/><Relationship Id="rId5" Type="http://schemas.openxmlformats.org/officeDocument/2006/relationships/image" Target="../media/image730.jpg"/><Relationship Id="rId4" Type="http://schemas.openxmlformats.org/officeDocument/2006/relationships/image" Target="../media/image724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png"/><Relationship Id="rId7" Type="http://schemas.openxmlformats.org/officeDocument/2006/relationships/image" Target="../media/image727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6.jpg"/><Relationship Id="rId5" Type="http://schemas.openxmlformats.org/officeDocument/2006/relationships/image" Target="../media/image725.jpg"/><Relationship Id="rId4" Type="http://schemas.openxmlformats.org/officeDocument/2006/relationships/image" Target="../media/image724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png"/><Relationship Id="rId7" Type="http://schemas.openxmlformats.org/officeDocument/2006/relationships/image" Target="../media/image727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6.jpg"/><Relationship Id="rId5" Type="http://schemas.openxmlformats.org/officeDocument/2006/relationships/image" Target="../media/image725.jpg"/><Relationship Id="rId4" Type="http://schemas.openxmlformats.org/officeDocument/2006/relationships/image" Target="../media/image724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png"/><Relationship Id="rId7" Type="http://schemas.openxmlformats.org/officeDocument/2006/relationships/image" Target="../media/image727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6.jpg"/><Relationship Id="rId5" Type="http://schemas.openxmlformats.org/officeDocument/2006/relationships/image" Target="../media/image725.jpg"/><Relationship Id="rId4" Type="http://schemas.openxmlformats.org/officeDocument/2006/relationships/image" Target="../media/image724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png"/><Relationship Id="rId7" Type="http://schemas.openxmlformats.org/officeDocument/2006/relationships/image" Target="../media/image727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6.jpg"/><Relationship Id="rId5" Type="http://schemas.openxmlformats.org/officeDocument/2006/relationships/image" Target="../media/image730.jpg"/><Relationship Id="rId4" Type="http://schemas.openxmlformats.org/officeDocument/2006/relationships/image" Target="../media/image72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png"/><Relationship Id="rId7" Type="http://schemas.openxmlformats.org/officeDocument/2006/relationships/image" Target="../media/image727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6.jpg"/><Relationship Id="rId5" Type="http://schemas.openxmlformats.org/officeDocument/2006/relationships/image" Target="../media/image730.jpg"/><Relationship Id="rId4" Type="http://schemas.openxmlformats.org/officeDocument/2006/relationships/image" Target="../media/image724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7" Type="http://schemas.openxmlformats.org/officeDocument/2006/relationships/image" Target="../media/image727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6.jpg"/><Relationship Id="rId5" Type="http://schemas.openxmlformats.org/officeDocument/2006/relationships/image" Target="../media/image725.jpg"/><Relationship Id="rId4" Type="http://schemas.openxmlformats.org/officeDocument/2006/relationships/image" Target="../media/image724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7" Type="http://schemas.openxmlformats.org/officeDocument/2006/relationships/image" Target="../media/image727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6.jpg"/><Relationship Id="rId5" Type="http://schemas.openxmlformats.org/officeDocument/2006/relationships/image" Target="../media/image725.jpg"/><Relationship Id="rId4" Type="http://schemas.openxmlformats.org/officeDocument/2006/relationships/image" Target="../media/image724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7" Type="http://schemas.openxmlformats.org/officeDocument/2006/relationships/image" Target="../media/image727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3.jpg"/><Relationship Id="rId5" Type="http://schemas.openxmlformats.org/officeDocument/2006/relationships/image" Target="../media/image725.jpg"/><Relationship Id="rId4" Type="http://schemas.openxmlformats.org/officeDocument/2006/relationships/image" Target="../media/image724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7" Type="http://schemas.openxmlformats.org/officeDocument/2006/relationships/image" Target="../media/image727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3.jpg"/><Relationship Id="rId5" Type="http://schemas.openxmlformats.org/officeDocument/2006/relationships/image" Target="../media/image725.jpg"/><Relationship Id="rId4" Type="http://schemas.openxmlformats.org/officeDocument/2006/relationships/image" Target="../media/image724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7" Type="http://schemas.openxmlformats.org/officeDocument/2006/relationships/image" Target="../media/image727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3.jpg"/><Relationship Id="rId5" Type="http://schemas.openxmlformats.org/officeDocument/2006/relationships/image" Target="../media/image725.jpg"/><Relationship Id="rId4" Type="http://schemas.openxmlformats.org/officeDocument/2006/relationships/image" Target="../media/image724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4.png"/><Relationship Id="rId7" Type="http://schemas.openxmlformats.org/officeDocument/2006/relationships/image" Target="../media/image727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6.jpg"/><Relationship Id="rId5" Type="http://schemas.openxmlformats.org/officeDocument/2006/relationships/image" Target="../media/image725.jpg"/><Relationship Id="rId4" Type="http://schemas.openxmlformats.org/officeDocument/2006/relationships/image" Target="../media/image724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4.png"/><Relationship Id="rId7" Type="http://schemas.openxmlformats.org/officeDocument/2006/relationships/image" Target="../media/image728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6.jpg"/><Relationship Id="rId5" Type="http://schemas.openxmlformats.org/officeDocument/2006/relationships/image" Target="../media/image725.jpg"/><Relationship Id="rId4" Type="http://schemas.openxmlformats.org/officeDocument/2006/relationships/image" Target="../media/image724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4.png"/><Relationship Id="rId7" Type="http://schemas.openxmlformats.org/officeDocument/2006/relationships/image" Target="../media/image728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5.jpg"/><Relationship Id="rId5" Type="http://schemas.openxmlformats.org/officeDocument/2006/relationships/image" Target="../media/image725.jpg"/><Relationship Id="rId4" Type="http://schemas.openxmlformats.org/officeDocument/2006/relationships/image" Target="../media/image724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4.png"/><Relationship Id="rId7" Type="http://schemas.openxmlformats.org/officeDocument/2006/relationships/image" Target="../media/image728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5.jpg"/><Relationship Id="rId5" Type="http://schemas.openxmlformats.org/officeDocument/2006/relationships/image" Target="../media/image736.jpg"/><Relationship Id="rId4" Type="http://schemas.openxmlformats.org/officeDocument/2006/relationships/image" Target="../media/image7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4.png"/><Relationship Id="rId7" Type="http://schemas.openxmlformats.org/officeDocument/2006/relationships/image" Target="../media/image728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5.jpg"/><Relationship Id="rId5" Type="http://schemas.openxmlformats.org/officeDocument/2006/relationships/image" Target="../media/image736.jpg"/><Relationship Id="rId4" Type="http://schemas.openxmlformats.org/officeDocument/2006/relationships/image" Target="../media/image737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8.png"/><Relationship Id="rId7" Type="http://schemas.openxmlformats.org/officeDocument/2006/relationships/image" Target="../media/image727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6.jpg"/><Relationship Id="rId5" Type="http://schemas.openxmlformats.org/officeDocument/2006/relationships/image" Target="../media/image725.jpg"/><Relationship Id="rId4" Type="http://schemas.openxmlformats.org/officeDocument/2006/relationships/image" Target="../media/image724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8.png"/><Relationship Id="rId7" Type="http://schemas.openxmlformats.org/officeDocument/2006/relationships/image" Target="../media/image727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6.jpg"/><Relationship Id="rId5" Type="http://schemas.openxmlformats.org/officeDocument/2006/relationships/image" Target="../media/image725.jpg"/><Relationship Id="rId4" Type="http://schemas.openxmlformats.org/officeDocument/2006/relationships/image" Target="../media/image724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8.png"/><Relationship Id="rId7" Type="http://schemas.openxmlformats.org/officeDocument/2006/relationships/image" Target="../media/image727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3.jpg"/><Relationship Id="rId5" Type="http://schemas.openxmlformats.org/officeDocument/2006/relationships/image" Target="../media/image725.jpg"/><Relationship Id="rId4" Type="http://schemas.openxmlformats.org/officeDocument/2006/relationships/image" Target="../media/image724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8.png"/><Relationship Id="rId7" Type="http://schemas.openxmlformats.org/officeDocument/2006/relationships/image" Target="../media/image727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3.jpg"/><Relationship Id="rId5" Type="http://schemas.openxmlformats.org/officeDocument/2006/relationships/image" Target="../media/image739.jpg"/><Relationship Id="rId4" Type="http://schemas.openxmlformats.org/officeDocument/2006/relationships/image" Target="../media/image724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8.png"/><Relationship Id="rId7" Type="http://schemas.openxmlformats.org/officeDocument/2006/relationships/image" Target="../media/image727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3.jpg"/><Relationship Id="rId5" Type="http://schemas.openxmlformats.org/officeDocument/2006/relationships/image" Target="../media/image739.jpg"/><Relationship Id="rId4" Type="http://schemas.openxmlformats.org/officeDocument/2006/relationships/image" Target="../media/image724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27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6.jpg"/><Relationship Id="rId5" Type="http://schemas.openxmlformats.org/officeDocument/2006/relationships/image" Target="../media/image725.jpg"/><Relationship Id="rId4" Type="http://schemas.openxmlformats.org/officeDocument/2006/relationships/image" Target="../media/image724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28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6.jpg"/><Relationship Id="rId5" Type="http://schemas.openxmlformats.org/officeDocument/2006/relationships/image" Target="../media/image725.jpg"/><Relationship Id="rId4" Type="http://schemas.openxmlformats.org/officeDocument/2006/relationships/image" Target="../media/image724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28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1.jpg"/><Relationship Id="rId5" Type="http://schemas.openxmlformats.org/officeDocument/2006/relationships/image" Target="../media/image725.jpg"/><Relationship Id="rId4" Type="http://schemas.openxmlformats.org/officeDocument/2006/relationships/image" Target="../media/image724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28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1.jpg"/><Relationship Id="rId5" Type="http://schemas.openxmlformats.org/officeDocument/2006/relationships/image" Target="../media/image725.jpg"/><Relationship Id="rId4" Type="http://schemas.openxmlformats.org/officeDocument/2006/relationships/image" Target="../media/image74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7" Type="http://schemas.openxmlformats.org/officeDocument/2006/relationships/hyperlink" Target="http://www.infoq.com/presentations/Micro-Service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2012.33degree.org/pdf/JamesLewisMicroServices.pdf" TargetMode="External"/><Relationship Id="rId5" Type="http://schemas.openxmlformats.org/officeDocument/2006/relationships/image" Target="../media/image113.png"/><Relationship Id="rId4" Type="http://schemas.openxmlformats.org/officeDocument/2006/relationships/image" Target="../media/image112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28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1.jpg"/><Relationship Id="rId5" Type="http://schemas.openxmlformats.org/officeDocument/2006/relationships/image" Target="../media/image725.jpg"/><Relationship Id="rId4" Type="http://schemas.openxmlformats.org/officeDocument/2006/relationships/image" Target="../media/image742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4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7.jpg"/><Relationship Id="rId5" Type="http://schemas.openxmlformats.org/officeDocument/2006/relationships/image" Target="../media/image744.jpg"/><Relationship Id="rId4" Type="http://schemas.openxmlformats.org/officeDocument/2006/relationships/image" Target="../media/image743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5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8.jpg"/><Relationship Id="rId5" Type="http://schemas.openxmlformats.org/officeDocument/2006/relationships/image" Target="../media/image747.jpg"/><Relationship Id="rId4" Type="http://schemas.openxmlformats.org/officeDocument/2006/relationships/image" Target="../media/image746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9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2.jpg"/><Relationship Id="rId5" Type="http://schemas.openxmlformats.org/officeDocument/2006/relationships/image" Target="../media/image751.jpg"/><Relationship Id="rId4" Type="http://schemas.openxmlformats.org/officeDocument/2006/relationships/image" Target="../media/image750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3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4.jpg"/><Relationship Id="rId5" Type="http://schemas.openxmlformats.org/officeDocument/2006/relationships/image" Target="../media/image755.jpg"/><Relationship Id="rId4" Type="http://schemas.openxmlformats.org/officeDocument/2006/relationships/image" Target="../media/image754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6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9.jpg"/><Relationship Id="rId5" Type="http://schemas.openxmlformats.org/officeDocument/2006/relationships/image" Target="../media/image758.jpg"/><Relationship Id="rId4" Type="http://schemas.openxmlformats.org/officeDocument/2006/relationships/image" Target="../media/image757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8.jpg"/><Relationship Id="rId5" Type="http://schemas.openxmlformats.org/officeDocument/2006/relationships/image" Target="../media/image759.jpg"/><Relationship Id="rId4" Type="http://schemas.openxmlformats.org/officeDocument/2006/relationships/image" Target="../media/image750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1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7.png"/><Relationship Id="rId3" Type="http://schemas.openxmlformats.org/officeDocument/2006/relationships/image" Target="../media/image762.png"/><Relationship Id="rId7" Type="http://schemas.openxmlformats.org/officeDocument/2006/relationships/image" Target="../media/image76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5.png"/><Relationship Id="rId11" Type="http://schemas.openxmlformats.org/officeDocument/2006/relationships/image" Target="../media/image770.png"/><Relationship Id="rId5" Type="http://schemas.openxmlformats.org/officeDocument/2006/relationships/image" Target="../media/image764.png"/><Relationship Id="rId10" Type="http://schemas.openxmlformats.org/officeDocument/2006/relationships/image" Target="../media/image769.png"/><Relationship Id="rId4" Type="http://schemas.openxmlformats.org/officeDocument/2006/relationships/image" Target="../media/image763.png"/><Relationship Id="rId9" Type="http://schemas.openxmlformats.org/officeDocument/2006/relationships/image" Target="../media/image768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1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4.jpg"/><Relationship Id="rId5" Type="http://schemas.openxmlformats.org/officeDocument/2006/relationships/image" Target="../media/image773.jpg"/><Relationship Id="rId4" Type="http://schemas.openxmlformats.org/officeDocument/2006/relationships/image" Target="../media/image77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6.jpg"/><Relationship Id="rId4" Type="http://schemas.openxmlformats.org/officeDocument/2006/relationships/image" Target="../media/image115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5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1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6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7.png"/><Relationship Id="rId18" Type="http://schemas.openxmlformats.org/officeDocument/2006/relationships/image" Target="../media/image792.png"/><Relationship Id="rId26" Type="http://schemas.openxmlformats.org/officeDocument/2006/relationships/image" Target="../media/image800.png"/><Relationship Id="rId39" Type="http://schemas.openxmlformats.org/officeDocument/2006/relationships/image" Target="../media/image813.png"/><Relationship Id="rId21" Type="http://schemas.openxmlformats.org/officeDocument/2006/relationships/image" Target="../media/image795.png"/><Relationship Id="rId34" Type="http://schemas.openxmlformats.org/officeDocument/2006/relationships/image" Target="../media/image808.png"/><Relationship Id="rId42" Type="http://schemas.openxmlformats.org/officeDocument/2006/relationships/image" Target="../media/image816.png"/><Relationship Id="rId47" Type="http://schemas.openxmlformats.org/officeDocument/2006/relationships/image" Target="../media/image821.png"/><Relationship Id="rId50" Type="http://schemas.openxmlformats.org/officeDocument/2006/relationships/image" Target="../media/image824.png"/><Relationship Id="rId55" Type="http://schemas.openxmlformats.org/officeDocument/2006/relationships/image" Target="../media/image829.png"/><Relationship Id="rId63" Type="http://schemas.openxmlformats.org/officeDocument/2006/relationships/image" Target="../media/image837.jpg"/><Relationship Id="rId68" Type="http://schemas.openxmlformats.org/officeDocument/2006/relationships/image" Target="../media/image842.png"/><Relationship Id="rId76" Type="http://schemas.openxmlformats.org/officeDocument/2006/relationships/image" Target="../media/image850.jpg"/><Relationship Id="rId84" Type="http://schemas.openxmlformats.org/officeDocument/2006/relationships/image" Target="../media/image858.jpg"/><Relationship Id="rId89" Type="http://schemas.openxmlformats.org/officeDocument/2006/relationships/image" Target="../media/image862.png"/><Relationship Id="rId7" Type="http://schemas.openxmlformats.org/officeDocument/2006/relationships/image" Target="../media/image781.png"/><Relationship Id="rId71" Type="http://schemas.openxmlformats.org/officeDocument/2006/relationships/image" Target="../media/image845.png"/><Relationship Id="rId92" Type="http://schemas.openxmlformats.org/officeDocument/2006/relationships/image" Target="../media/image865.png"/><Relationship Id="rId2" Type="http://schemas.openxmlformats.org/officeDocument/2006/relationships/notesSlide" Target="../notesSlides/notesSlide93.xml"/><Relationship Id="rId16" Type="http://schemas.openxmlformats.org/officeDocument/2006/relationships/image" Target="../media/image790.png"/><Relationship Id="rId29" Type="http://schemas.openxmlformats.org/officeDocument/2006/relationships/image" Target="../media/image803.png"/><Relationship Id="rId11" Type="http://schemas.openxmlformats.org/officeDocument/2006/relationships/image" Target="../media/image785.png"/><Relationship Id="rId24" Type="http://schemas.openxmlformats.org/officeDocument/2006/relationships/image" Target="../media/image798.png"/><Relationship Id="rId32" Type="http://schemas.openxmlformats.org/officeDocument/2006/relationships/image" Target="../media/image806.jpg"/><Relationship Id="rId37" Type="http://schemas.openxmlformats.org/officeDocument/2006/relationships/image" Target="../media/image811.png"/><Relationship Id="rId40" Type="http://schemas.openxmlformats.org/officeDocument/2006/relationships/image" Target="../media/image814.jpg"/><Relationship Id="rId45" Type="http://schemas.openxmlformats.org/officeDocument/2006/relationships/image" Target="../media/image819.png"/><Relationship Id="rId53" Type="http://schemas.openxmlformats.org/officeDocument/2006/relationships/image" Target="../media/image827.png"/><Relationship Id="rId58" Type="http://schemas.openxmlformats.org/officeDocument/2006/relationships/image" Target="../media/image832.png"/><Relationship Id="rId66" Type="http://schemas.openxmlformats.org/officeDocument/2006/relationships/image" Target="../media/image840.png"/><Relationship Id="rId74" Type="http://schemas.openxmlformats.org/officeDocument/2006/relationships/image" Target="../media/image848.jpg"/><Relationship Id="rId79" Type="http://schemas.openxmlformats.org/officeDocument/2006/relationships/image" Target="../media/image853.png"/><Relationship Id="rId87" Type="http://schemas.openxmlformats.org/officeDocument/2006/relationships/image" Target="../media/image860.png"/><Relationship Id="rId5" Type="http://schemas.openxmlformats.org/officeDocument/2006/relationships/image" Target="../media/image779.png"/><Relationship Id="rId61" Type="http://schemas.openxmlformats.org/officeDocument/2006/relationships/image" Target="../media/image835.jpg"/><Relationship Id="rId82" Type="http://schemas.openxmlformats.org/officeDocument/2006/relationships/image" Target="../media/image856.jpg"/><Relationship Id="rId90" Type="http://schemas.openxmlformats.org/officeDocument/2006/relationships/image" Target="../media/image863.png"/><Relationship Id="rId95" Type="http://schemas.openxmlformats.org/officeDocument/2006/relationships/image" Target="../media/image868.jpg"/><Relationship Id="rId19" Type="http://schemas.openxmlformats.org/officeDocument/2006/relationships/image" Target="../media/image793.jpg"/><Relationship Id="rId14" Type="http://schemas.openxmlformats.org/officeDocument/2006/relationships/image" Target="../media/image788.png"/><Relationship Id="rId22" Type="http://schemas.openxmlformats.org/officeDocument/2006/relationships/image" Target="../media/image796.png"/><Relationship Id="rId27" Type="http://schemas.openxmlformats.org/officeDocument/2006/relationships/image" Target="../media/image801.jpg"/><Relationship Id="rId30" Type="http://schemas.openxmlformats.org/officeDocument/2006/relationships/image" Target="../media/image804.jpg"/><Relationship Id="rId35" Type="http://schemas.openxmlformats.org/officeDocument/2006/relationships/image" Target="../media/image809.jpg"/><Relationship Id="rId43" Type="http://schemas.openxmlformats.org/officeDocument/2006/relationships/image" Target="../media/image817.jpg"/><Relationship Id="rId48" Type="http://schemas.openxmlformats.org/officeDocument/2006/relationships/image" Target="../media/image822.png"/><Relationship Id="rId56" Type="http://schemas.openxmlformats.org/officeDocument/2006/relationships/image" Target="../media/image830.png"/><Relationship Id="rId64" Type="http://schemas.openxmlformats.org/officeDocument/2006/relationships/image" Target="../media/image838.png"/><Relationship Id="rId69" Type="http://schemas.openxmlformats.org/officeDocument/2006/relationships/image" Target="../media/image843.png"/><Relationship Id="rId77" Type="http://schemas.openxmlformats.org/officeDocument/2006/relationships/image" Target="../media/image851.jpg"/><Relationship Id="rId8" Type="http://schemas.openxmlformats.org/officeDocument/2006/relationships/image" Target="../media/image782.png"/><Relationship Id="rId51" Type="http://schemas.openxmlformats.org/officeDocument/2006/relationships/image" Target="../media/image825.png"/><Relationship Id="rId72" Type="http://schemas.openxmlformats.org/officeDocument/2006/relationships/image" Target="../media/image846.png"/><Relationship Id="rId80" Type="http://schemas.openxmlformats.org/officeDocument/2006/relationships/image" Target="../media/image854.png"/><Relationship Id="rId85" Type="http://schemas.openxmlformats.org/officeDocument/2006/relationships/hyperlink" Target="http://www.oreilly.com/software-architecture-video-training-series.html" TargetMode="External"/><Relationship Id="rId93" Type="http://schemas.openxmlformats.org/officeDocument/2006/relationships/image" Target="../media/image866.png"/><Relationship Id="rId3" Type="http://schemas.openxmlformats.org/officeDocument/2006/relationships/image" Target="../media/image777.png"/><Relationship Id="rId12" Type="http://schemas.openxmlformats.org/officeDocument/2006/relationships/image" Target="../media/image786.png"/><Relationship Id="rId17" Type="http://schemas.openxmlformats.org/officeDocument/2006/relationships/image" Target="../media/image791.jpg"/><Relationship Id="rId25" Type="http://schemas.openxmlformats.org/officeDocument/2006/relationships/image" Target="../media/image799.png"/><Relationship Id="rId33" Type="http://schemas.openxmlformats.org/officeDocument/2006/relationships/image" Target="../media/image807.jpg"/><Relationship Id="rId38" Type="http://schemas.openxmlformats.org/officeDocument/2006/relationships/image" Target="../media/image812.png"/><Relationship Id="rId46" Type="http://schemas.openxmlformats.org/officeDocument/2006/relationships/image" Target="../media/image820.png"/><Relationship Id="rId59" Type="http://schemas.openxmlformats.org/officeDocument/2006/relationships/image" Target="../media/image833.jpg"/><Relationship Id="rId67" Type="http://schemas.openxmlformats.org/officeDocument/2006/relationships/image" Target="../media/image841.png"/><Relationship Id="rId20" Type="http://schemas.openxmlformats.org/officeDocument/2006/relationships/image" Target="../media/image794.png"/><Relationship Id="rId41" Type="http://schemas.openxmlformats.org/officeDocument/2006/relationships/image" Target="../media/image815.png"/><Relationship Id="rId54" Type="http://schemas.openxmlformats.org/officeDocument/2006/relationships/image" Target="../media/image828.png"/><Relationship Id="rId62" Type="http://schemas.openxmlformats.org/officeDocument/2006/relationships/image" Target="../media/image836.png"/><Relationship Id="rId70" Type="http://schemas.openxmlformats.org/officeDocument/2006/relationships/image" Target="../media/image844.jpg"/><Relationship Id="rId75" Type="http://schemas.openxmlformats.org/officeDocument/2006/relationships/image" Target="../media/image849.png"/><Relationship Id="rId83" Type="http://schemas.openxmlformats.org/officeDocument/2006/relationships/image" Target="../media/image857.png"/><Relationship Id="rId88" Type="http://schemas.openxmlformats.org/officeDocument/2006/relationships/image" Target="../media/image861.png"/><Relationship Id="rId91" Type="http://schemas.openxmlformats.org/officeDocument/2006/relationships/image" Target="../media/image8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0.png"/><Relationship Id="rId15" Type="http://schemas.openxmlformats.org/officeDocument/2006/relationships/image" Target="../media/image789.png"/><Relationship Id="rId23" Type="http://schemas.openxmlformats.org/officeDocument/2006/relationships/image" Target="../media/image797.png"/><Relationship Id="rId28" Type="http://schemas.openxmlformats.org/officeDocument/2006/relationships/image" Target="../media/image802.png"/><Relationship Id="rId36" Type="http://schemas.openxmlformats.org/officeDocument/2006/relationships/image" Target="../media/image810.png"/><Relationship Id="rId49" Type="http://schemas.openxmlformats.org/officeDocument/2006/relationships/image" Target="../media/image823.png"/><Relationship Id="rId57" Type="http://schemas.openxmlformats.org/officeDocument/2006/relationships/image" Target="../media/image831.png"/><Relationship Id="rId10" Type="http://schemas.openxmlformats.org/officeDocument/2006/relationships/image" Target="../media/image784.png"/><Relationship Id="rId31" Type="http://schemas.openxmlformats.org/officeDocument/2006/relationships/image" Target="../media/image805.png"/><Relationship Id="rId44" Type="http://schemas.openxmlformats.org/officeDocument/2006/relationships/image" Target="../media/image818.png"/><Relationship Id="rId52" Type="http://schemas.openxmlformats.org/officeDocument/2006/relationships/image" Target="../media/image826.jpg"/><Relationship Id="rId60" Type="http://schemas.openxmlformats.org/officeDocument/2006/relationships/image" Target="../media/image834.jpg"/><Relationship Id="rId65" Type="http://schemas.openxmlformats.org/officeDocument/2006/relationships/image" Target="../media/image839.jpg"/><Relationship Id="rId73" Type="http://schemas.openxmlformats.org/officeDocument/2006/relationships/image" Target="../media/image847.png"/><Relationship Id="rId78" Type="http://schemas.openxmlformats.org/officeDocument/2006/relationships/image" Target="../media/image852.jpg"/><Relationship Id="rId81" Type="http://schemas.openxmlformats.org/officeDocument/2006/relationships/image" Target="../media/image855.png"/><Relationship Id="rId86" Type="http://schemas.openxmlformats.org/officeDocument/2006/relationships/image" Target="../media/image859.png"/><Relationship Id="rId94" Type="http://schemas.openxmlformats.org/officeDocument/2006/relationships/image" Target="../media/image867.jpg"/><Relationship Id="rId4" Type="http://schemas.openxmlformats.org/officeDocument/2006/relationships/image" Target="../media/image778.png"/><Relationship Id="rId9" Type="http://schemas.openxmlformats.org/officeDocument/2006/relationships/image" Target="../media/image7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64080">
              <a:lnSpc>
                <a:spcPct val="100000"/>
              </a:lnSpc>
            </a:pPr>
            <a:r>
              <a:rPr sz="4900" b="1" dirty="0">
                <a:solidFill>
                  <a:srgbClr val="62327A"/>
                </a:solidFill>
                <a:latin typeface="Arial"/>
                <a:cs typeface="Arial"/>
              </a:rPr>
              <a:t>Microservices</a:t>
            </a:r>
            <a:endParaRPr sz="49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1795" y="2814574"/>
            <a:ext cx="10030419" cy="27955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14237" y="2855783"/>
            <a:ext cx="1379695" cy="5012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4067" y="2739494"/>
            <a:ext cx="1146035" cy="372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05891" y="3111604"/>
            <a:ext cx="511062" cy="1633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85794" y="2873981"/>
            <a:ext cx="512181" cy="306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70823" y="2904613"/>
            <a:ext cx="556212" cy="2069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59561" y="2910791"/>
            <a:ext cx="1183640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spc="360" dirty="0">
                <a:solidFill>
                  <a:srgbClr val="211F1F"/>
                </a:solidFill>
                <a:latin typeface="Calibri"/>
                <a:cs typeface="Calibri"/>
              </a:rPr>
              <a:t>m</a:t>
            </a:r>
            <a:r>
              <a:rPr sz="1750" spc="204" dirty="0">
                <a:solidFill>
                  <a:srgbClr val="211F1F"/>
                </a:solidFill>
                <a:latin typeface="Calibri"/>
                <a:cs typeface="Calibri"/>
              </a:rPr>
              <a:t>e</a:t>
            </a:r>
            <a:r>
              <a:rPr sz="1750" spc="445" dirty="0">
                <a:solidFill>
                  <a:srgbClr val="533732"/>
                </a:solidFill>
                <a:latin typeface="Calibri"/>
                <a:cs typeface="Calibri"/>
              </a:rPr>
              <a:t>d</a:t>
            </a:r>
            <a:r>
              <a:rPr sz="1750" spc="280" dirty="0">
                <a:solidFill>
                  <a:srgbClr val="2B1E1F"/>
                </a:solidFill>
                <a:latin typeface="Calibri"/>
                <a:cs typeface="Calibri"/>
              </a:rPr>
              <a:t>i</a:t>
            </a:r>
            <a:r>
              <a:rPr sz="1750" spc="360" dirty="0">
                <a:solidFill>
                  <a:srgbClr val="533732"/>
                </a:solidFill>
                <a:latin typeface="Calibri"/>
                <a:cs typeface="Calibri"/>
              </a:rPr>
              <a:t>a</a:t>
            </a:r>
            <a:r>
              <a:rPr sz="1750" spc="204" dirty="0">
                <a:solidFill>
                  <a:srgbClr val="533732"/>
                </a:solidFill>
                <a:latin typeface="Calibri"/>
                <a:cs typeface="Calibri"/>
              </a:rPr>
              <a:t>t</a:t>
            </a:r>
            <a:r>
              <a:rPr sz="1750" spc="325" dirty="0">
                <a:solidFill>
                  <a:srgbClr val="211F1F"/>
                </a:solidFill>
                <a:latin typeface="Calibri"/>
                <a:cs typeface="Calibri"/>
              </a:rPr>
              <a:t>o</a:t>
            </a:r>
            <a:r>
              <a:rPr sz="1750" spc="310" dirty="0">
                <a:solidFill>
                  <a:srgbClr val="211F1F"/>
                </a:solidFill>
                <a:latin typeface="Calibri"/>
                <a:cs typeface="Calibri"/>
              </a:rPr>
              <a:t>r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70823" y="2904613"/>
            <a:ext cx="582295" cy="241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769">
              <a:lnSpc>
                <a:spcPct val="100000"/>
              </a:lnSpc>
            </a:pPr>
            <a:r>
              <a:rPr sz="1750" spc="445" dirty="0">
                <a:solidFill>
                  <a:srgbClr val="211F1F"/>
                </a:solidFill>
                <a:latin typeface="Calibri"/>
                <a:cs typeface="Calibri"/>
              </a:rPr>
              <a:t>d</a:t>
            </a:r>
            <a:r>
              <a:rPr sz="1750" spc="280" dirty="0">
                <a:solidFill>
                  <a:srgbClr val="211F1F"/>
                </a:solidFill>
                <a:latin typeface="Calibri"/>
                <a:cs typeface="Calibri"/>
              </a:rPr>
              <a:t>i</a:t>
            </a:r>
            <a:r>
              <a:rPr sz="1750" spc="360" dirty="0">
                <a:solidFill>
                  <a:srgbClr val="211F1F"/>
                </a:solidFill>
                <a:latin typeface="Calibri"/>
                <a:cs typeface="Calibri"/>
              </a:rPr>
              <a:t>a</a:t>
            </a:r>
            <a:r>
              <a:rPr sz="1750" spc="210" dirty="0">
                <a:solidFill>
                  <a:srgbClr val="211F1F"/>
                </a:solidFill>
                <a:latin typeface="Calibri"/>
                <a:cs typeface="Calibri"/>
              </a:rPr>
              <a:t>t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78396" y="5578680"/>
            <a:ext cx="1151869" cy="9021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28654" y="5567311"/>
            <a:ext cx="1101611" cy="1527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08413" y="5578680"/>
            <a:ext cx="1121852" cy="30153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30266" y="6480854"/>
            <a:ext cx="4352260" cy="23694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30266" y="5880218"/>
            <a:ext cx="1122691" cy="6006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39710" y="5514900"/>
            <a:ext cx="2165116" cy="2324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30266" y="5514900"/>
            <a:ext cx="746202" cy="3088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30266" y="5720079"/>
            <a:ext cx="561703" cy="1586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90966" y="5797949"/>
            <a:ext cx="425163" cy="8075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30266" y="5877717"/>
            <a:ext cx="561703" cy="8050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90966" y="5877717"/>
            <a:ext cx="561990" cy="1584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93381" y="5504790"/>
            <a:ext cx="46329" cy="1011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60234" y="5610159"/>
            <a:ext cx="728880" cy="13356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88111" y="5663645"/>
            <a:ext cx="364845" cy="21237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23912" y="5742724"/>
            <a:ext cx="365199" cy="8274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71527" y="5514900"/>
            <a:ext cx="483457" cy="9525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76468" y="5823711"/>
            <a:ext cx="376488" cy="8637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52957" y="6036130"/>
            <a:ext cx="1151869" cy="4447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52957" y="5564107"/>
            <a:ext cx="617037" cy="3247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02033" y="6216593"/>
            <a:ext cx="402793" cy="26426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52957" y="5910104"/>
            <a:ext cx="384300" cy="17940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36243" y="5998032"/>
            <a:ext cx="385273" cy="14485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20504" y="6086184"/>
            <a:ext cx="384322" cy="10994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52957" y="5747356"/>
            <a:ext cx="343878" cy="17641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95826" y="5826007"/>
            <a:ext cx="344149" cy="14542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38970" y="5910640"/>
            <a:ext cx="343966" cy="10841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52957" y="5876015"/>
            <a:ext cx="768562" cy="14970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952598" y="5982611"/>
            <a:ext cx="652228" cy="19173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23005" y="5552772"/>
            <a:ext cx="1081821" cy="33838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83498" y="5610159"/>
            <a:ext cx="374114" cy="2118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56634" y="5655348"/>
            <a:ext cx="374903" cy="22303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033460" y="5773190"/>
            <a:ext cx="571366" cy="23842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513094" y="5578680"/>
            <a:ext cx="200160" cy="3147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69994" y="5888899"/>
            <a:ext cx="534832" cy="16855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63237" y="6196128"/>
            <a:ext cx="1015928" cy="328467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241498" y="6272199"/>
            <a:ext cx="1368425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spc="85" dirty="0">
                <a:solidFill>
                  <a:srgbClr val="211F1F"/>
                </a:solidFill>
                <a:latin typeface="Calibri"/>
                <a:cs typeface="Calibri"/>
              </a:rPr>
              <a:t>b</a:t>
            </a:r>
            <a:r>
              <a:rPr sz="1750" spc="325" dirty="0">
                <a:solidFill>
                  <a:srgbClr val="211F1F"/>
                </a:solidFill>
                <a:latin typeface="Calibri"/>
                <a:cs typeface="Calibri"/>
              </a:rPr>
              <a:t>o</a:t>
            </a:r>
            <a:r>
              <a:rPr sz="1750" spc="275" dirty="0">
                <a:solidFill>
                  <a:srgbClr val="211F1F"/>
                </a:solidFill>
                <a:latin typeface="Calibri"/>
                <a:cs typeface="Calibri"/>
              </a:rPr>
              <a:t>u</a:t>
            </a:r>
            <a:r>
              <a:rPr sz="1750" spc="365" dirty="0">
                <a:solidFill>
                  <a:srgbClr val="211F1F"/>
                </a:solidFill>
                <a:latin typeface="Calibri"/>
                <a:cs typeface="Calibri"/>
              </a:rPr>
              <a:t>n</a:t>
            </a:r>
            <a:r>
              <a:rPr sz="1750" spc="445" dirty="0">
                <a:solidFill>
                  <a:srgbClr val="211F1F"/>
                </a:solidFill>
                <a:latin typeface="Calibri"/>
                <a:cs typeface="Calibri"/>
              </a:rPr>
              <a:t>d</a:t>
            </a:r>
            <a:r>
              <a:rPr sz="1750" spc="200" dirty="0">
                <a:solidFill>
                  <a:srgbClr val="211F1F"/>
                </a:solidFill>
                <a:latin typeface="Calibri"/>
                <a:cs typeface="Calibri"/>
              </a:rPr>
              <a:t>e</a:t>
            </a:r>
            <a:r>
              <a:rPr sz="1750" spc="450" dirty="0">
                <a:solidFill>
                  <a:srgbClr val="211F1F"/>
                </a:solidFill>
                <a:latin typeface="Calibri"/>
                <a:cs typeface="Calibri"/>
              </a:rPr>
              <a:t>d</a:t>
            </a:r>
            <a:r>
              <a:rPr sz="1750" dirty="0">
                <a:solidFill>
                  <a:srgbClr val="211F1F"/>
                </a:solidFill>
                <a:latin typeface="Times New Roman"/>
                <a:cs typeface="Times New Roman"/>
              </a:rPr>
              <a:t>  </a:t>
            </a:r>
            <a:r>
              <a:rPr sz="1750" spc="355" dirty="0">
                <a:solidFill>
                  <a:srgbClr val="211F1F"/>
                </a:solidFill>
                <a:latin typeface="Calibri"/>
                <a:cs typeface="Calibri"/>
              </a:rPr>
              <a:t>c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452957" y="6036130"/>
            <a:ext cx="1151890" cy="471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3340" algn="r">
              <a:lnSpc>
                <a:spcPct val="100000"/>
              </a:lnSpc>
            </a:pPr>
            <a:r>
              <a:rPr sz="1750" spc="204" dirty="0">
                <a:solidFill>
                  <a:srgbClr val="211F1F"/>
                </a:solidFill>
                <a:latin typeface="Calibri"/>
                <a:cs typeface="Calibri"/>
              </a:rPr>
              <a:t>bo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604826" y="6252480"/>
            <a:ext cx="64897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750" spc="335" dirty="0">
                <a:solidFill>
                  <a:srgbClr val="211F1F"/>
                </a:solidFill>
                <a:latin typeface="Calibri"/>
                <a:cs typeface="Calibri"/>
              </a:rPr>
              <a:t>nde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757166" y="6216593"/>
            <a:ext cx="922019" cy="291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750" spc="254" dirty="0">
                <a:solidFill>
                  <a:srgbClr val="211F1F"/>
                </a:solidFill>
                <a:latin typeface="Calibri"/>
                <a:cs typeface="Calibri"/>
              </a:rPr>
              <a:t>ntexts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597105" y="6234810"/>
            <a:ext cx="1071245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750" spc="330" dirty="0">
                <a:solidFill>
                  <a:srgbClr val="211F1F"/>
                </a:solidFill>
                <a:latin typeface="Calibri"/>
                <a:cs typeface="Calibri"/>
              </a:rPr>
              <a:t>o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604826" y="6174351"/>
            <a:ext cx="648827" cy="30094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604826" y="6057453"/>
            <a:ext cx="648827" cy="26572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604826" y="5489383"/>
            <a:ext cx="1035222" cy="55348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846320" y="5578680"/>
            <a:ext cx="432846" cy="40731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04826" y="5891161"/>
            <a:ext cx="367817" cy="19590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971623" y="6006760"/>
            <a:ext cx="184221" cy="10574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04826" y="6011615"/>
            <a:ext cx="584118" cy="13399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04826" y="6035965"/>
            <a:ext cx="487094" cy="17502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90921" y="6123121"/>
            <a:ext cx="162732" cy="138835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53503" y="5610159"/>
            <a:ext cx="386620" cy="162296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814780" y="5771443"/>
            <a:ext cx="387059" cy="16273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976509" y="5933177"/>
            <a:ext cx="277144" cy="16247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34819" y="5479358"/>
            <a:ext cx="243004" cy="13080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86197" y="6042869"/>
            <a:ext cx="167457" cy="117576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279166" y="6515499"/>
            <a:ext cx="1399732" cy="1093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279166" y="5547605"/>
            <a:ext cx="1399733" cy="51124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188945" y="5598730"/>
            <a:ext cx="90220" cy="916758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278775" y="6235444"/>
            <a:ext cx="635" cy="0"/>
          </a:xfrm>
          <a:custGeom>
            <a:avLst/>
            <a:gdLst/>
            <a:ahLst/>
            <a:cxnLst/>
            <a:rect l="l" t="t" r="r" b="b"/>
            <a:pathLst>
              <a:path w="635">
                <a:moveTo>
                  <a:pt x="1316" y="0"/>
                </a:moveTo>
                <a:lnTo>
                  <a:pt x="1706" y="0"/>
                </a:lnTo>
              </a:path>
            </a:pathLst>
          </a:custGeom>
          <a:ln w="4877">
            <a:solidFill>
              <a:srgbClr val="949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279166" y="5598729"/>
            <a:ext cx="3214999" cy="91677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403531" y="5598729"/>
            <a:ext cx="863925" cy="132255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78899" y="5892578"/>
            <a:ext cx="907633" cy="608325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918301" y="6068862"/>
            <a:ext cx="760597" cy="147730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824453" y="6216593"/>
            <a:ext cx="854445" cy="284299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640049" y="6234810"/>
            <a:ext cx="1027907" cy="26608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5744161" y="6272199"/>
            <a:ext cx="784225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spc="365" dirty="0">
                <a:solidFill>
                  <a:srgbClr val="211F1F"/>
                </a:solidFill>
                <a:latin typeface="Calibri"/>
                <a:cs typeface="Calibri"/>
              </a:rPr>
              <a:t>n</a:t>
            </a:r>
            <a:r>
              <a:rPr sz="1750" spc="204" dirty="0">
                <a:solidFill>
                  <a:srgbClr val="211F1F"/>
                </a:solidFill>
                <a:latin typeface="Calibri"/>
                <a:cs typeface="Calibri"/>
              </a:rPr>
              <a:t>te</a:t>
            </a:r>
            <a:r>
              <a:rPr sz="1750" spc="350" dirty="0">
                <a:solidFill>
                  <a:srgbClr val="211F1F"/>
                </a:solidFill>
                <a:latin typeface="Calibri"/>
                <a:cs typeface="Calibri"/>
              </a:rPr>
              <a:t>x</a:t>
            </a:r>
            <a:r>
              <a:rPr sz="1750" spc="204" dirty="0">
                <a:solidFill>
                  <a:srgbClr val="211F1F"/>
                </a:solidFill>
                <a:latin typeface="Calibri"/>
                <a:cs typeface="Calibri"/>
              </a:rPr>
              <a:t>t</a:t>
            </a:r>
            <a:r>
              <a:rPr sz="1750" spc="195" dirty="0">
                <a:solidFill>
                  <a:srgbClr val="211F1F"/>
                </a:solidFill>
                <a:latin typeface="Calibri"/>
                <a:cs typeface="Calibri"/>
              </a:rPr>
              <a:t>s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302879" y="6239834"/>
            <a:ext cx="1212738" cy="261058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640049" y="6252480"/>
            <a:ext cx="158556" cy="188271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508802" y="6270629"/>
            <a:ext cx="131224" cy="170122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302879" y="6276592"/>
            <a:ext cx="635" cy="0"/>
          </a:xfrm>
          <a:custGeom>
            <a:avLst/>
            <a:gdLst/>
            <a:ahLst/>
            <a:cxnLst/>
            <a:rect l="l" t="t" r="r" b="b"/>
            <a:pathLst>
              <a:path w="635">
                <a:moveTo>
                  <a:pt x="1036" y="0"/>
                </a:moveTo>
                <a:lnTo>
                  <a:pt x="1274" y="0"/>
                </a:lnTo>
              </a:path>
            </a:pathLst>
          </a:custGeom>
          <a:ln w="4877">
            <a:solidFill>
              <a:srgbClr val="D7D8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678899" y="5607852"/>
            <a:ext cx="683483" cy="187890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034399" y="5607852"/>
            <a:ext cx="644499" cy="365080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302879" y="5607850"/>
            <a:ext cx="1049944" cy="317314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640049" y="5631544"/>
            <a:ext cx="158556" cy="384380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302879" y="5621401"/>
            <a:ext cx="354817" cy="531245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508802" y="5631544"/>
            <a:ext cx="131246" cy="429460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335798" y="5631544"/>
            <a:ext cx="173004" cy="512563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982736" y="5610159"/>
            <a:ext cx="369880" cy="285597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798606" y="5819157"/>
            <a:ext cx="185144" cy="218594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982736" y="5894756"/>
            <a:ext cx="188206" cy="92378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348770" y="5607852"/>
            <a:ext cx="188092" cy="183450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640049" y="5925164"/>
            <a:ext cx="158556" cy="156185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335408" y="5598729"/>
            <a:ext cx="251124" cy="181035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678899" y="5690322"/>
            <a:ext cx="383441" cy="216947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061331" y="5607852"/>
            <a:ext cx="383682" cy="225143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076950" y="5850720"/>
            <a:ext cx="401979" cy="173466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477914" y="5795743"/>
            <a:ext cx="200985" cy="150563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877031" y="5960953"/>
            <a:ext cx="200940" cy="102062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302879" y="6015925"/>
            <a:ext cx="337169" cy="158605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798606" y="5972933"/>
            <a:ext cx="235793" cy="105323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413369" y="6037751"/>
            <a:ext cx="385236" cy="114964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267489" y="5587885"/>
            <a:ext cx="57939" cy="10844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586533" y="5598729"/>
            <a:ext cx="767029" cy="293848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896493" y="5766148"/>
            <a:ext cx="509018" cy="134275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404475" y="5730988"/>
            <a:ext cx="182057" cy="196949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678899" y="5899436"/>
            <a:ext cx="545174" cy="169422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223059" y="5899436"/>
            <a:ext cx="182439" cy="63736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150162" y="6008505"/>
            <a:ext cx="353174" cy="163043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502328" y="5960241"/>
            <a:ext cx="176570" cy="142910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283829" y="6105326"/>
            <a:ext cx="867323" cy="335426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678899" y="5779765"/>
            <a:ext cx="656508" cy="180475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798606" y="6009775"/>
            <a:ext cx="352546" cy="192471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150162" y="5941372"/>
            <a:ext cx="353174" cy="164226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502328" y="5907273"/>
            <a:ext cx="176570" cy="101509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481644" y="6063016"/>
            <a:ext cx="395386" cy="226371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640049" y="6078256"/>
            <a:ext cx="158556" cy="120466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334456" y="6109056"/>
            <a:ext cx="305592" cy="209467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91978" y="978326"/>
            <a:ext cx="3713622" cy="4355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06124" y="2723099"/>
            <a:ext cx="730306" cy="7302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8349" y="9032013"/>
            <a:ext cx="2010287" cy="16093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8301" y="9249244"/>
            <a:ext cx="1682495" cy="1282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91978" y="978326"/>
            <a:ext cx="3713622" cy="4355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98349" y="9032013"/>
            <a:ext cx="2010287" cy="16093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8301" y="9249244"/>
            <a:ext cx="1682495" cy="1282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96907" y="1057971"/>
            <a:ext cx="3713600" cy="4355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24895" y="8616474"/>
            <a:ext cx="1396075" cy="6852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09579" y="5413014"/>
            <a:ext cx="315315" cy="32545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09579" y="3225312"/>
            <a:ext cx="566836" cy="21877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76596" y="8616474"/>
            <a:ext cx="1122358" cy="5644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24895" y="8558157"/>
            <a:ext cx="211714" cy="1093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96309" y="8558157"/>
            <a:ext cx="338724" cy="1093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64260" y="4730750"/>
            <a:ext cx="287975" cy="38274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99413" y="6494475"/>
            <a:ext cx="52821" cy="612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11819" y="6606550"/>
            <a:ext cx="40416" cy="5989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24193" y="6718625"/>
            <a:ext cx="28041" cy="584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36599" y="6830700"/>
            <a:ext cx="15636" cy="571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48974" y="6942775"/>
            <a:ext cx="3261" cy="2956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87069" y="6383528"/>
            <a:ext cx="61508" cy="615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12758" y="5715985"/>
            <a:ext cx="139476" cy="6495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25133" y="5827572"/>
            <a:ext cx="127101" cy="6403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37539" y="5939495"/>
            <a:ext cx="114696" cy="627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49883" y="6051417"/>
            <a:ext cx="102351" cy="6156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62289" y="6162121"/>
            <a:ext cx="89946" cy="6153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74663" y="6272824"/>
            <a:ext cx="77571" cy="6153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00353" y="5605129"/>
            <a:ext cx="143012" cy="6510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88009" y="5494304"/>
            <a:ext cx="144444" cy="6522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75603" y="5383448"/>
            <a:ext cx="145907" cy="6541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63228" y="5272592"/>
            <a:ext cx="147370" cy="6556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50823" y="5161767"/>
            <a:ext cx="148864" cy="6571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38448" y="5050942"/>
            <a:ext cx="150327" cy="6583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26073" y="4940086"/>
            <a:ext cx="151790" cy="6601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15680" y="4829261"/>
            <a:ext cx="151241" cy="6614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95141" y="4718405"/>
            <a:ext cx="60899" cy="6089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84199" y="4607550"/>
            <a:ext cx="60899" cy="6086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73317" y="4496724"/>
            <a:ext cx="60868" cy="6089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62375" y="4385869"/>
            <a:ext cx="60899" cy="6089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51463" y="4275013"/>
            <a:ext cx="60868" cy="6089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40552" y="4164188"/>
            <a:ext cx="60868" cy="6086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29609" y="4053332"/>
            <a:ext cx="60899" cy="6089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18728" y="3942507"/>
            <a:ext cx="60868" cy="6086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07785" y="3831651"/>
            <a:ext cx="60899" cy="6089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96874" y="3720825"/>
            <a:ext cx="60899" cy="6086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385962" y="3610000"/>
            <a:ext cx="60899" cy="6086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75050" y="3499144"/>
            <a:ext cx="60868" cy="6086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364107" y="3388288"/>
            <a:ext cx="60899" cy="6089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6415" y="2798866"/>
            <a:ext cx="297058" cy="70168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20970" y="5413014"/>
            <a:ext cx="543153" cy="320346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73473" y="3126892"/>
            <a:ext cx="1390649" cy="228612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24895" y="8251952"/>
            <a:ext cx="1396075" cy="41556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878244" y="3126892"/>
            <a:ext cx="295229" cy="26429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878244" y="8503473"/>
            <a:ext cx="891235" cy="11119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927347" y="3126892"/>
            <a:ext cx="55686" cy="1642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78244" y="3199008"/>
            <a:ext cx="238749" cy="30153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02148" y="3261888"/>
            <a:ext cx="68092" cy="6815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73527" y="3369543"/>
            <a:ext cx="68122" cy="68122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244876" y="3477199"/>
            <a:ext cx="68122" cy="68092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216286" y="3584824"/>
            <a:ext cx="68122" cy="68122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187634" y="3692449"/>
            <a:ext cx="68153" cy="6815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159014" y="3800073"/>
            <a:ext cx="68153" cy="6815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130393" y="3907729"/>
            <a:ext cx="68122" cy="68122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101803" y="4015384"/>
            <a:ext cx="68092" cy="68092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73182" y="4123009"/>
            <a:ext cx="68092" cy="68122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66538" y="4232676"/>
            <a:ext cx="46146" cy="6608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066538" y="4347951"/>
            <a:ext cx="17525" cy="5846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652235" y="3500525"/>
            <a:ext cx="226009" cy="505579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878244" y="3500546"/>
            <a:ext cx="109362" cy="4751405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78244" y="8045117"/>
            <a:ext cx="5333" cy="54495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18229" y="5596839"/>
            <a:ext cx="58826" cy="58826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811767" y="5485648"/>
            <a:ext cx="58856" cy="58826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805306" y="5374457"/>
            <a:ext cx="58826" cy="58826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798844" y="5263235"/>
            <a:ext cx="58826" cy="58826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792382" y="5152075"/>
            <a:ext cx="58826" cy="58795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785920" y="5040884"/>
            <a:ext cx="58826" cy="58826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779458" y="4929692"/>
            <a:ext cx="58826" cy="58826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772997" y="4818502"/>
            <a:ext cx="58826" cy="58826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766504" y="4707280"/>
            <a:ext cx="58856" cy="58856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760043" y="4596119"/>
            <a:ext cx="58826" cy="58795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753611" y="4484928"/>
            <a:ext cx="58826" cy="58826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747150" y="4373738"/>
            <a:ext cx="58826" cy="58826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740658" y="4262546"/>
            <a:ext cx="58826" cy="58826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734196" y="4151355"/>
            <a:ext cx="58826" cy="58826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727734" y="4040164"/>
            <a:ext cx="58826" cy="58826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721272" y="3928973"/>
            <a:ext cx="58826" cy="58826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714810" y="3817782"/>
            <a:ext cx="58826" cy="58826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708318" y="3706591"/>
            <a:ext cx="58856" cy="58826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703320" y="3620577"/>
            <a:ext cx="57363" cy="33649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769479" y="5413014"/>
            <a:ext cx="297058" cy="3090458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173473" y="3391184"/>
            <a:ext cx="893063" cy="2021829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769479" y="8251952"/>
            <a:ext cx="251490" cy="251520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445050" y="4847397"/>
            <a:ext cx="324429" cy="3404554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309231" y="8251952"/>
            <a:ext cx="460247" cy="251520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492904" y="8390087"/>
            <a:ext cx="276575" cy="113385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524146" y="4967305"/>
            <a:ext cx="55504" cy="12984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505492" y="5025857"/>
            <a:ext cx="64221" cy="64251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486869" y="5135707"/>
            <a:ext cx="64221" cy="64221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468215" y="5245496"/>
            <a:ext cx="64221" cy="64221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449592" y="5355315"/>
            <a:ext cx="64221" cy="64221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445050" y="5465927"/>
            <a:ext cx="50139" cy="63398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45050" y="5578917"/>
            <a:ext cx="31485" cy="60228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445050" y="5691845"/>
            <a:ext cx="12862" cy="57089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116994" y="3391187"/>
            <a:ext cx="56495" cy="3655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044561" y="4230664"/>
            <a:ext cx="21976" cy="59649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015910" y="4338259"/>
            <a:ext cx="50627" cy="67299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987289" y="4445914"/>
            <a:ext cx="68153" cy="68122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958669" y="4553539"/>
            <a:ext cx="68122" cy="68122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930048" y="4661194"/>
            <a:ext cx="68122" cy="68122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901427" y="4768850"/>
            <a:ext cx="68122" cy="68092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872806" y="4876444"/>
            <a:ext cx="68122" cy="68153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844186" y="4984100"/>
            <a:ext cx="68153" cy="68153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815565" y="5091724"/>
            <a:ext cx="68122" cy="68153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786945" y="5199380"/>
            <a:ext cx="68122" cy="68122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758324" y="5307035"/>
            <a:ext cx="68122" cy="68122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729672" y="5414629"/>
            <a:ext cx="68153" cy="68153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701082" y="5522315"/>
            <a:ext cx="68122" cy="68122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672431" y="5629910"/>
            <a:ext cx="68183" cy="68153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643841" y="5737565"/>
            <a:ext cx="68122" cy="68122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615220" y="5845220"/>
            <a:ext cx="68122" cy="68122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586599" y="5952845"/>
            <a:ext cx="68122" cy="68122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557948" y="6060501"/>
            <a:ext cx="68153" cy="68122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529358" y="6168125"/>
            <a:ext cx="68122" cy="68122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500707" y="6275750"/>
            <a:ext cx="68153" cy="68153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72116" y="6383406"/>
            <a:ext cx="68122" cy="68122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445050" y="6491030"/>
            <a:ext cx="66568" cy="68122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445050" y="6602923"/>
            <a:ext cx="37947" cy="63886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445050" y="6718168"/>
            <a:ext cx="9326" cy="37490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824691" y="5708000"/>
            <a:ext cx="491398" cy="2848322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173473" y="3394842"/>
            <a:ext cx="271576" cy="1452554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228185" y="4847409"/>
            <a:ext cx="216872" cy="3652418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430969" y="5465104"/>
            <a:ext cx="14081" cy="57302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412315" y="5574924"/>
            <a:ext cx="32735" cy="60472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393691" y="5684713"/>
            <a:ext cx="51358" cy="63642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375037" y="5794562"/>
            <a:ext cx="64221" cy="64190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300484" y="6233779"/>
            <a:ext cx="64221" cy="64221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281860" y="6343568"/>
            <a:ext cx="64221" cy="64221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927347" y="3391184"/>
            <a:ext cx="246141" cy="5112288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414875" y="6598686"/>
            <a:ext cx="30175" cy="61813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386224" y="6706311"/>
            <a:ext cx="58826" cy="68122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357603" y="6813936"/>
            <a:ext cx="68153" cy="68153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328983" y="6921591"/>
            <a:ext cx="68153" cy="68122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300392" y="7029216"/>
            <a:ext cx="68092" cy="68153"/>
          </a:xfrm>
          <a:prstGeom prst="rect">
            <a:avLst/>
          </a:prstGeom>
          <a:blipFill>
            <a:blip r:embed="rId1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022232" y="3394843"/>
            <a:ext cx="305196" cy="5104984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022232" y="3500546"/>
            <a:ext cx="233202" cy="4999280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817729" y="3511153"/>
            <a:ext cx="58856" cy="33009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800051" y="3590280"/>
            <a:ext cx="63794" cy="63825"/>
          </a:xfrm>
          <a:prstGeom prst="rect">
            <a:avLst/>
          </a:prstGeom>
          <a:blipFill>
            <a:blip r:embed="rId1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782342" y="3700251"/>
            <a:ext cx="63825" cy="63825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764633" y="3810193"/>
            <a:ext cx="63825" cy="63855"/>
          </a:xfrm>
          <a:prstGeom prst="rect">
            <a:avLst/>
          </a:prstGeom>
          <a:blipFill>
            <a:blip r:embed="rId1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746924" y="3920164"/>
            <a:ext cx="63855" cy="63825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729246" y="4030136"/>
            <a:ext cx="63825" cy="63825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711567" y="4140078"/>
            <a:ext cx="63825" cy="63855"/>
          </a:xfrm>
          <a:prstGeom prst="rect">
            <a:avLst/>
          </a:prstGeom>
          <a:blipFill>
            <a:blip r:embed="rId1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693858" y="4250080"/>
            <a:ext cx="63825" cy="63794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676150" y="4360021"/>
            <a:ext cx="63825" cy="63825"/>
          </a:xfrm>
          <a:prstGeom prst="rect">
            <a:avLst/>
          </a:prstGeom>
          <a:blipFill>
            <a:blip r:embed="rId1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658441" y="4469993"/>
            <a:ext cx="63855" cy="63825"/>
          </a:xfrm>
          <a:prstGeom prst="rect">
            <a:avLst/>
          </a:prstGeom>
          <a:blipFill>
            <a:blip r:embed="rId1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640762" y="4579935"/>
            <a:ext cx="63825" cy="63855"/>
          </a:xfrm>
          <a:prstGeom prst="rect">
            <a:avLst/>
          </a:prstGeom>
          <a:blipFill>
            <a:blip r:embed="rId1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623053" y="4689906"/>
            <a:ext cx="63855" cy="63855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605375" y="4799878"/>
            <a:ext cx="63825" cy="63825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587666" y="4909820"/>
            <a:ext cx="63825" cy="63855"/>
          </a:xfrm>
          <a:prstGeom prst="rect">
            <a:avLst/>
          </a:prstGeom>
          <a:blipFill>
            <a:blip r:embed="rId1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569988" y="5019822"/>
            <a:ext cx="63825" cy="63794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552309" y="5129763"/>
            <a:ext cx="63794" cy="63825"/>
          </a:xfrm>
          <a:prstGeom prst="rect">
            <a:avLst/>
          </a:prstGeom>
          <a:blipFill>
            <a:blip r:embed="rId1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534601" y="5239735"/>
            <a:ext cx="63794" cy="63825"/>
          </a:xfrm>
          <a:prstGeom prst="rect">
            <a:avLst/>
          </a:prstGeom>
          <a:blipFill>
            <a:blip r:embed="rId1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516892" y="5349707"/>
            <a:ext cx="63825" cy="63794"/>
          </a:xfrm>
          <a:prstGeom prst="rect">
            <a:avLst/>
          </a:prstGeom>
          <a:blipFill>
            <a:blip r:embed="rId1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499183" y="5459648"/>
            <a:ext cx="63825" cy="63855"/>
          </a:xfrm>
          <a:prstGeom prst="rect">
            <a:avLst/>
          </a:prstGeom>
          <a:blipFill>
            <a:blip r:embed="rId1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481504" y="5569651"/>
            <a:ext cx="63825" cy="63794"/>
          </a:xfrm>
          <a:prstGeom prst="rect">
            <a:avLst/>
          </a:prstGeom>
          <a:blipFill>
            <a:blip r:embed="rId1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4463795" y="5679592"/>
            <a:ext cx="63825" cy="63825"/>
          </a:xfrm>
          <a:prstGeom prst="rect">
            <a:avLst/>
          </a:prstGeom>
          <a:blipFill>
            <a:blip r:embed="rId1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446117" y="5789533"/>
            <a:ext cx="63825" cy="63855"/>
          </a:xfrm>
          <a:prstGeom prst="rect">
            <a:avLst/>
          </a:prstGeom>
          <a:blipFill>
            <a:blip r:embed="rId1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356414" y="5899505"/>
            <a:ext cx="135818" cy="69067"/>
          </a:xfrm>
          <a:prstGeom prst="rect">
            <a:avLst/>
          </a:prstGeom>
          <a:blipFill>
            <a:blip r:embed="rId1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337761" y="6009477"/>
            <a:ext cx="136763" cy="68915"/>
          </a:xfrm>
          <a:prstGeom prst="rect">
            <a:avLst/>
          </a:prstGeom>
          <a:blipFill>
            <a:blip r:embed="rId1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319137" y="6119449"/>
            <a:ext cx="137708" cy="68732"/>
          </a:xfrm>
          <a:prstGeom prst="rect">
            <a:avLst/>
          </a:prstGeom>
          <a:blipFill>
            <a:blip r:embed="rId1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4375312" y="6229390"/>
            <a:ext cx="63825" cy="63825"/>
          </a:xfrm>
          <a:prstGeom prst="rect">
            <a:avLst/>
          </a:prstGeom>
          <a:blipFill>
            <a:blip r:embed="rId1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357603" y="6339362"/>
            <a:ext cx="63855" cy="63825"/>
          </a:xfrm>
          <a:prstGeom prst="rect">
            <a:avLst/>
          </a:prstGeom>
          <a:blipFill>
            <a:blip r:embed="rId1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339925" y="6449334"/>
            <a:ext cx="63825" cy="63825"/>
          </a:xfrm>
          <a:prstGeom prst="rect">
            <a:avLst/>
          </a:prstGeom>
          <a:blipFill>
            <a:blip r:embed="rId1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322216" y="6559306"/>
            <a:ext cx="63855" cy="63825"/>
          </a:xfrm>
          <a:prstGeom prst="rect">
            <a:avLst/>
          </a:prstGeom>
          <a:blipFill>
            <a:blip r:embed="rId1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4304538" y="6669278"/>
            <a:ext cx="63825" cy="63794"/>
          </a:xfrm>
          <a:prstGeom prst="rect">
            <a:avLst/>
          </a:prstGeom>
          <a:blipFill>
            <a:blip r:embed="rId1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4286829" y="6779219"/>
            <a:ext cx="63855" cy="63855"/>
          </a:xfrm>
          <a:prstGeom prst="rect">
            <a:avLst/>
          </a:prstGeom>
          <a:blipFill>
            <a:blip r:embed="rId1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269150" y="6889191"/>
            <a:ext cx="63825" cy="63825"/>
          </a:xfrm>
          <a:prstGeom prst="rect">
            <a:avLst/>
          </a:prstGeom>
          <a:blipFill>
            <a:blip r:embed="rId1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4251441" y="6999163"/>
            <a:ext cx="63825" cy="63703"/>
          </a:xfrm>
          <a:prstGeom prst="rect">
            <a:avLst/>
          </a:prstGeom>
          <a:blipFill>
            <a:blip r:embed="rId1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216054" y="7109104"/>
            <a:ext cx="123809" cy="173796"/>
          </a:xfrm>
          <a:prstGeom prst="rect">
            <a:avLst/>
          </a:prstGeom>
          <a:blipFill>
            <a:blip r:embed="rId1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180667" y="7329047"/>
            <a:ext cx="81533" cy="173796"/>
          </a:xfrm>
          <a:prstGeom prst="rect">
            <a:avLst/>
          </a:prstGeom>
          <a:blipFill>
            <a:blip r:embed="rId1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162958" y="7548961"/>
            <a:ext cx="63825" cy="63825"/>
          </a:xfrm>
          <a:prstGeom prst="rect">
            <a:avLst/>
          </a:prstGeom>
          <a:blipFill>
            <a:blip r:embed="rId1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145279" y="7658936"/>
            <a:ext cx="63825" cy="63819"/>
          </a:xfrm>
          <a:prstGeom prst="rect">
            <a:avLst/>
          </a:prstGeom>
          <a:blipFill>
            <a:blip r:embed="rId1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127570" y="7768904"/>
            <a:ext cx="63855" cy="63828"/>
          </a:xfrm>
          <a:prstGeom prst="rect">
            <a:avLst/>
          </a:prstGeom>
          <a:blipFill>
            <a:blip r:embed="rId1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109892" y="7878882"/>
            <a:ext cx="63581" cy="63803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092214" y="7988823"/>
            <a:ext cx="63794" cy="63828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074474" y="8099134"/>
            <a:ext cx="63825" cy="63495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056765" y="8208743"/>
            <a:ext cx="63855" cy="63843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039087" y="8318721"/>
            <a:ext cx="63855" cy="63843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898349" y="9032013"/>
            <a:ext cx="2010287" cy="1609331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978301" y="9249244"/>
            <a:ext cx="1682495" cy="1282016"/>
          </a:xfrm>
          <a:prstGeom prst="rect">
            <a:avLst/>
          </a:prstGeom>
          <a:blipFill>
            <a:blip r:embed="rId1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96907" y="1057971"/>
            <a:ext cx="3713600" cy="4355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24895" y="8616474"/>
            <a:ext cx="1396075" cy="6852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09579" y="5413014"/>
            <a:ext cx="315315" cy="32545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09579" y="3225312"/>
            <a:ext cx="566836" cy="21877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76596" y="8616474"/>
            <a:ext cx="1122358" cy="5644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24895" y="8558157"/>
            <a:ext cx="211714" cy="1093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96309" y="8558157"/>
            <a:ext cx="338724" cy="1093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64260" y="4730750"/>
            <a:ext cx="287975" cy="38274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99413" y="6494475"/>
            <a:ext cx="52821" cy="612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11819" y="6606550"/>
            <a:ext cx="40416" cy="5989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24193" y="6718625"/>
            <a:ext cx="28041" cy="584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36599" y="6830700"/>
            <a:ext cx="15636" cy="571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48974" y="6942775"/>
            <a:ext cx="3261" cy="2956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87069" y="6383528"/>
            <a:ext cx="61508" cy="615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12758" y="5715985"/>
            <a:ext cx="139476" cy="6495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25133" y="5827572"/>
            <a:ext cx="127101" cy="6403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37539" y="5939495"/>
            <a:ext cx="114696" cy="627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49883" y="6051417"/>
            <a:ext cx="102351" cy="6156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62289" y="6162121"/>
            <a:ext cx="89946" cy="6153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74663" y="6272824"/>
            <a:ext cx="77571" cy="6153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00353" y="5605129"/>
            <a:ext cx="143012" cy="6510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88009" y="5494304"/>
            <a:ext cx="144444" cy="6522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75603" y="5383448"/>
            <a:ext cx="145907" cy="6541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63228" y="5272592"/>
            <a:ext cx="147370" cy="6556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50823" y="5161767"/>
            <a:ext cx="148864" cy="6571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38448" y="5050942"/>
            <a:ext cx="150327" cy="6583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26073" y="4940086"/>
            <a:ext cx="151790" cy="6601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15680" y="4829261"/>
            <a:ext cx="151241" cy="6614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95141" y="4718405"/>
            <a:ext cx="60899" cy="6089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84199" y="4607550"/>
            <a:ext cx="60899" cy="6086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73317" y="4496724"/>
            <a:ext cx="60868" cy="6089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62375" y="4385869"/>
            <a:ext cx="60899" cy="6089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51463" y="4275013"/>
            <a:ext cx="60868" cy="6089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40552" y="4164188"/>
            <a:ext cx="60868" cy="6086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29609" y="4053332"/>
            <a:ext cx="60899" cy="6089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18728" y="3942507"/>
            <a:ext cx="60868" cy="6086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07785" y="3831651"/>
            <a:ext cx="60899" cy="6089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96874" y="3720825"/>
            <a:ext cx="60899" cy="6086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385962" y="3610000"/>
            <a:ext cx="60899" cy="6086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75050" y="3499144"/>
            <a:ext cx="60868" cy="6086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364107" y="3388288"/>
            <a:ext cx="60899" cy="6089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6415" y="2798866"/>
            <a:ext cx="297058" cy="70168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20970" y="5413014"/>
            <a:ext cx="543153" cy="320346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73473" y="3126892"/>
            <a:ext cx="1390649" cy="228612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24895" y="8251952"/>
            <a:ext cx="1396075" cy="41556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878244" y="3126892"/>
            <a:ext cx="295229" cy="26429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878244" y="8503473"/>
            <a:ext cx="891235" cy="11119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927347" y="3126892"/>
            <a:ext cx="55686" cy="1642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78244" y="3199008"/>
            <a:ext cx="238749" cy="30153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02148" y="3261888"/>
            <a:ext cx="68092" cy="6815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73527" y="3369543"/>
            <a:ext cx="68122" cy="68122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244876" y="3477199"/>
            <a:ext cx="68122" cy="68092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216286" y="3584824"/>
            <a:ext cx="68122" cy="68122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187634" y="3692449"/>
            <a:ext cx="68153" cy="6815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159014" y="3800073"/>
            <a:ext cx="68153" cy="6815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130393" y="3907729"/>
            <a:ext cx="68122" cy="68122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101803" y="4015384"/>
            <a:ext cx="68092" cy="68092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73182" y="4123009"/>
            <a:ext cx="68092" cy="68122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66538" y="4232676"/>
            <a:ext cx="46146" cy="6608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066538" y="4347951"/>
            <a:ext cx="17525" cy="5846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652235" y="3500525"/>
            <a:ext cx="226009" cy="505579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878244" y="3500546"/>
            <a:ext cx="109362" cy="4751405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78244" y="8045117"/>
            <a:ext cx="5333" cy="54495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18229" y="5596839"/>
            <a:ext cx="58826" cy="58826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811767" y="5485648"/>
            <a:ext cx="58856" cy="58826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805306" y="5374457"/>
            <a:ext cx="58826" cy="58826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798844" y="5263235"/>
            <a:ext cx="58826" cy="58826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792382" y="5152075"/>
            <a:ext cx="58826" cy="58795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785920" y="5040884"/>
            <a:ext cx="58826" cy="58826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779458" y="4929692"/>
            <a:ext cx="58826" cy="58826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772997" y="4818502"/>
            <a:ext cx="58826" cy="58826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766504" y="4707280"/>
            <a:ext cx="58856" cy="58856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760043" y="4596119"/>
            <a:ext cx="58826" cy="58795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753611" y="4484928"/>
            <a:ext cx="58826" cy="58826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747150" y="4373738"/>
            <a:ext cx="58826" cy="58826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740658" y="4262546"/>
            <a:ext cx="58826" cy="58826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734196" y="4151355"/>
            <a:ext cx="58826" cy="58826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727734" y="4040164"/>
            <a:ext cx="58826" cy="58826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721272" y="3928973"/>
            <a:ext cx="58826" cy="58826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714810" y="3817782"/>
            <a:ext cx="58826" cy="58826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708318" y="3706591"/>
            <a:ext cx="58856" cy="58826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703320" y="3620577"/>
            <a:ext cx="57363" cy="33649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769479" y="5413014"/>
            <a:ext cx="297058" cy="3090458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173473" y="3391184"/>
            <a:ext cx="893063" cy="2021829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769479" y="8251952"/>
            <a:ext cx="251490" cy="251520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445050" y="4847397"/>
            <a:ext cx="324429" cy="3404554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309231" y="8251952"/>
            <a:ext cx="460247" cy="251520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492904" y="8390087"/>
            <a:ext cx="276575" cy="113385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524146" y="4967305"/>
            <a:ext cx="55504" cy="12984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505492" y="5025857"/>
            <a:ext cx="64221" cy="64251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486869" y="5135707"/>
            <a:ext cx="64221" cy="64221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468215" y="5245496"/>
            <a:ext cx="64221" cy="64221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449592" y="5355315"/>
            <a:ext cx="64221" cy="64221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445050" y="5465927"/>
            <a:ext cx="50139" cy="63398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45050" y="5578917"/>
            <a:ext cx="31485" cy="60228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445050" y="5691845"/>
            <a:ext cx="12862" cy="57089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116994" y="3391187"/>
            <a:ext cx="56495" cy="3655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044561" y="4230664"/>
            <a:ext cx="21976" cy="59649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015910" y="4338259"/>
            <a:ext cx="50627" cy="67299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987289" y="4445914"/>
            <a:ext cx="68153" cy="68122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958669" y="4553539"/>
            <a:ext cx="68122" cy="68122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930048" y="4661194"/>
            <a:ext cx="68122" cy="68122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901427" y="4768850"/>
            <a:ext cx="68122" cy="68092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872806" y="4876444"/>
            <a:ext cx="68122" cy="68153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844186" y="4984100"/>
            <a:ext cx="68153" cy="68153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815565" y="5091724"/>
            <a:ext cx="68122" cy="68153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786945" y="5199380"/>
            <a:ext cx="68122" cy="68122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758324" y="5307035"/>
            <a:ext cx="68122" cy="68122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729672" y="5414629"/>
            <a:ext cx="68153" cy="68153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701082" y="5522315"/>
            <a:ext cx="68122" cy="68122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672431" y="5629910"/>
            <a:ext cx="68183" cy="68153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643841" y="5737565"/>
            <a:ext cx="68122" cy="68122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615220" y="5845220"/>
            <a:ext cx="68122" cy="68122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586599" y="5952845"/>
            <a:ext cx="68122" cy="68122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557948" y="6060501"/>
            <a:ext cx="68153" cy="68122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529358" y="6168125"/>
            <a:ext cx="68122" cy="68122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500707" y="6275750"/>
            <a:ext cx="68153" cy="68153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72116" y="6383406"/>
            <a:ext cx="68122" cy="68122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445050" y="6491030"/>
            <a:ext cx="66568" cy="68122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445050" y="6602923"/>
            <a:ext cx="37947" cy="63886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445050" y="6718168"/>
            <a:ext cx="9326" cy="37490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824691" y="5708000"/>
            <a:ext cx="491398" cy="2848322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173473" y="3394842"/>
            <a:ext cx="271576" cy="1452554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228185" y="4847409"/>
            <a:ext cx="216872" cy="3652418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430969" y="5465104"/>
            <a:ext cx="14081" cy="57302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412315" y="5574924"/>
            <a:ext cx="32735" cy="60472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393691" y="5684713"/>
            <a:ext cx="51358" cy="63642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375037" y="5794562"/>
            <a:ext cx="64221" cy="64190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300484" y="6233779"/>
            <a:ext cx="64221" cy="64221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281860" y="6343568"/>
            <a:ext cx="64221" cy="64221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927347" y="3391184"/>
            <a:ext cx="246141" cy="5112288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414875" y="6598686"/>
            <a:ext cx="30175" cy="61813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386224" y="6706311"/>
            <a:ext cx="58826" cy="68122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357603" y="6813936"/>
            <a:ext cx="68153" cy="68153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328983" y="6921591"/>
            <a:ext cx="68153" cy="68122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300392" y="7029216"/>
            <a:ext cx="68092" cy="68153"/>
          </a:xfrm>
          <a:prstGeom prst="rect">
            <a:avLst/>
          </a:prstGeom>
          <a:blipFill>
            <a:blip r:embed="rId1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022232" y="3394843"/>
            <a:ext cx="305196" cy="5104984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022232" y="3500546"/>
            <a:ext cx="233202" cy="4999280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817729" y="3511153"/>
            <a:ext cx="58856" cy="33009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800051" y="3590280"/>
            <a:ext cx="63794" cy="63825"/>
          </a:xfrm>
          <a:prstGeom prst="rect">
            <a:avLst/>
          </a:prstGeom>
          <a:blipFill>
            <a:blip r:embed="rId1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782342" y="3700251"/>
            <a:ext cx="63825" cy="63825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764633" y="3810193"/>
            <a:ext cx="63825" cy="63855"/>
          </a:xfrm>
          <a:prstGeom prst="rect">
            <a:avLst/>
          </a:prstGeom>
          <a:blipFill>
            <a:blip r:embed="rId1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746924" y="3920164"/>
            <a:ext cx="63855" cy="63825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729246" y="4030136"/>
            <a:ext cx="63825" cy="63825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711567" y="4140078"/>
            <a:ext cx="63825" cy="63855"/>
          </a:xfrm>
          <a:prstGeom prst="rect">
            <a:avLst/>
          </a:prstGeom>
          <a:blipFill>
            <a:blip r:embed="rId1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693858" y="4250080"/>
            <a:ext cx="63825" cy="63794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676150" y="4360021"/>
            <a:ext cx="63825" cy="63825"/>
          </a:xfrm>
          <a:prstGeom prst="rect">
            <a:avLst/>
          </a:prstGeom>
          <a:blipFill>
            <a:blip r:embed="rId1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658441" y="4469993"/>
            <a:ext cx="63855" cy="63825"/>
          </a:xfrm>
          <a:prstGeom prst="rect">
            <a:avLst/>
          </a:prstGeom>
          <a:blipFill>
            <a:blip r:embed="rId1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640762" y="4579935"/>
            <a:ext cx="63825" cy="63855"/>
          </a:xfrm>
          <a:prstGeom prst="rect">
            <a:avLst/>
          </a:prstGeom>
          <a:blipFill>
            <a:blip r:embed="rId1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623053" y="4689906"/>
            <a:ext cx="63855" cy="63855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605375" y="4799878"/>
            <a:ext cx="63825" cy="63825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587666" y="4909820"/>
            <a:ext cx="63825" cy="63855"/>
          </a:xfrm>
          <a:prstGeom prst="rect">
            <a:avLst/>
          </a:prstGeom>
          <a:blipFill>
            <a:blip r:embed="rId1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569988" y="5019822"/>
            <a:ext cx="63825" cy="63794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552309" y="5129763"/>
            <a:ext cx="63794" cy="63825"/>
          </a:xfrm>
          <a:prstGeom prst="rect">
            <a:avLst/>
          </a:prstGeom>
          <a:blipFill>
            <a:blip r:embed="rId1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534601" y="5239735"/>
            <a:ext cx="63794" cy="63825"/>
          </a:xfrm>
          <a:prstGeom prst="rect">
            <a:avLst/>
          </a:prstGeom>
          <a:blipFill>
            <a:blip r:embed="rId1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516892" y="5349707"/>
            <a:ext cx="63825" cy="63794"/>
          </a:xfrm>
          <a:prstGeom prst="rect">
            <a:avLst/>
          </a:prstGeom>
          <a:blipFill>
            <a:blip r:embed="rId1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499183" y="5459648"/>
            <a:ext cx="63825" cy="63855"/>
          </a:xfrm>
          <a:prstGeom prst="rect">
            <a:avLst/>
          </a:prstGeom>
          <a:blipFill>
            <a:blip r:embed="rId1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481504" y="5569651"/>
            <a:ext cx="63825" cy="63794"/>
          </a:xfrm>
          <a:prstGeom prst="rect">
            <a:avLst/>
          </a:prstGeom>
          <a:blipFill>
            <a:blip r:embed="rId1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4463795" y="5679592"/>
            <a:ext cx="63825" cy="63825"/>
          </a:xfrm>
          <a:prstGeom prst="rect">
            <a:avLst/>
          </a:prstGeom>
          <a:blipFill>
            <a:blip r:embed="rId1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446117" y="5789533"/>
            <a:ext cx="63825" cy="63855"/>
          </a:xfrm>
          <a:prstGeom prst="rect">
            <a:avLst/>
          </a:prstGeom>
          <a:blipFill>
            <a:blip r:embed="rId1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356414" y="5899505"/>
            <a:ext cx="135818" cy="69067"/>
          </a:xfrm>
          <a:prstGeom prst="rect">
            <a:avLst/>
          </a:prstGeom>
          <a:blipFill>
            <a:blip r:embed="rId1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337761" y="6009477"/>
            <a:ext cx="136763" cy="68915"/>
          </a:xfrm>
          <a:prstGeom prst="rect">
            <a:avLst/>
          </a:prstGeom>
          <a:blipFill>
            <a:blip r:embed="rId1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319137" y="6119449"/>
            <a:ext cx="137708" cy="68732"/>
          </a:xfrm>
          <a:prstGeom prst="rect">
            <a:avLst/>
          </a:prstGeom>
          <a:blipFill>
            <a:blip r:embed="rId1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4375312" y="6229390"/>
            <a:ext cx="63825" cy="63825"/>
          </a:xfrm>
          <a:prstGeom prst="rect">
            <a:avLst/>
          </a:prstGeom>
          <a:blipFill>
            <a:blip r:embed="rId1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357603" y="6339362"/>
            <a:ext cx="63855" cy="63825"/>
          </a:xfrm>
          <a:prstGeom prst="rect">
            <a:avLst/>
          </a:prstGeom>
          <a:blipFill>
            <a:blip r:embed="rId1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339925" y="6449334"/>
            <a:ext cx="63825" cy="63825"/>
          </a:xfrm>
          <a:prstGeom prst="rect">
            <a:avLst/>
          </a:prstGeom>
          <a:blipFill>
            <a:blip r:embed="rId1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322216" y="6559306"/>
            <a:ext cx="63855" cy="63825"/>
          </a:xfrm>
          <a:prstGeom prst="rect">
            <a:avLst/>
          </a:prstGeom>
          <a:blipFill>
            <a:blip r:embed="rId1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4304538" y="6669278"/>
            <a:ext cx="63825" cy="63794"/>
          </a:xfrm>
          <a:prstGeom prst="rect">
            <a:avLst/>
          </a:prstGeom>
          <a:blipFill>
            <a:blip r:embed="rId1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4286829" y="6779219"/>
            <a:ext cx="63855" cy="63855"/>
          </a:xfrm>
          <a:prstGeom prst="rect">
            <a:avLst/>
          </a:prstGeom>
          <a:blipFill>
            <a:blip r:embed="rId1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269150" y="6889191"/>
            <a:ext cx="63825" cy="63825"/>
          </a:xfrm>
          <a:prstGeom prst="rect">
            <a:avLst/>
          </a:prstGeom>
          <a:blipFill>
            <a:blip r:embed="rId1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4251441" y="6999163"/>
            <a:ext cx="63825" cy="63703"/>
          </a:xfrm>
          <a:prstGeom prst="rect">
            <a:avLst/>
          </a:prstGeom>
          <a:blipFill>
            <a:blip r:embed="rId1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216054" y="7109104"/>
            <a:ext cx="123809" cy="173796"/>
          </a:xfrm>
          <a:prstGeom prst="rect">
            <a:avLst/>
          </a:prstGeom>
          <a:blipFill>
            <a:blip r:embed="rId1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180667" y="7329047"/>
            <a:ext cx="81533" cy="173796"/>
          </a:xfrm>
          <a:prstGeom prst="rect">
            <a:avLst/>
          </a:prstGeom>
          <a:blipFill>
            <a:blip r:embed="rId1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162958" y="7548961"/>
            <a:ext cx="63825" cy="63825"/>
          </a:xfrm>
          <a:prstGeom prst="rect">
            <a:avLst/>
          </a:prstGeom>
          <a:blipFill>
            <a:blip r:embed="rId1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145279" y="7658936"/>
            <a:ext cx="63825" cy="63819"/>
          </a:xfrm>
          <a:prstGeom prst="rect">
            <a:avLst/>
          </a:prstGeom>
          <a:blipFill>
            <a:blip r:embed="rId1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127570" y="7768904"/>
            <a:ext cx="63855" cy="63828"/>
          </a:xfrm>
          <a:prstGeom prst="rect">
            <a:avLst/>
          </a:prstGeom>
          <a:blipFill>
            <a:blip r:embed="rId1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109892" y="7878882"/>
            <a:ext cx="63581" cy="63803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092214" y="7988823"/>
            <a:ext cx="63794" cy="63828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074474" y="8099134"/>
            <a:ext cx="63825" cy="63495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056765" y="8208743"/>
            <a:ext cx="63855" cy="63843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039087" y="8318721"/>
            <a:ext cx="63855" cy="63843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898349" y="9032013"/>
            <a:ext cx="2010287" cy="1609331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978301" y="9249244"/>
            <a:ext cx="1682495" cy="1282016"/>
          </a:xfrm>
          <a:prstGeom prst="rect">
            <a:avLst/>
          </a:prstGeom>
          <a:blipFill>
            <a:blip r:embed="rId1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96907" y="1057971"/>
            <a:ext cx="3713600" cy="4355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24895" y="8616474"/>
            <a:ext cx="1396075" cy="6852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09579" y="7209475"/>
            <a:ext cx="315315" cy="14580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09579" y="3225312"/>
            <a:ext cx="566836" cy="21251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76596" y="8616474"/>
            <a:ext cx="1122358" cy="5644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24895" y="8558157"/>
            <a:ext cx="211714" cy="1093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96309" y="8558157"/>
            <a:ext cx="338724" cy="1093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64260" y="4730750"/>
            <a:ext cx="287975" cy="38274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99413" y="6494475"/>
            <a:ext cx="52821" cy="612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11819" y="6606550"/>
            <a:ext cx="40416" cy="5989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24193" y="6718625"/>
            <a:ext cx="28041" cy="584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36599" y="6830700"/>
            <a:ext cx="15636" cy="571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48974" y="6942775"/>
            <a:ext cx="3261" cy="2956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87069" y="6383528"/>
            <a:ext cx="61508" cy="615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12758" y="5715985"/>
            <a:ext cx="139476" cy="6495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25133" y="5827572"/>
            <a:ext cx="127101" cy="6403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37539" y="5939495"/>
            <a:ext cx="114696" cy="627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49883" y="6051417"/>
            <a:ext cx="102351" cy="6156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62289" y="6162121"/>
            <a:ext cx="89946" cy="6153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74663" y="6272824"/>
            <a:ext cx="77571" cy="6153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10076" y="5605129"/>
            <a:ext cx="133289" cy="6470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10076" y="5494304"/>
            <a:ext cx="122377" cy="6342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10076" y="5383448"/>
            <a:ext cx="111434" cy="6224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50823" y="5161767"/>
            <a:ext cx="148864" cy="6571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38448" y="5050942"/>
            <a:ext cx="150327" cy="6583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26073" y="4940086"/>
            <a:ext cx="151790" cy="6601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15680" y="4829261"/>
            <a:ext cx="151241" cy="6614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95141" y="4718405"/>
            <a:ext cx="60899" cy="6089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84199" y="4607550"/>
            <a:ext cx="60899" cy="6086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73317" y="4496724"/>
            <a:ext cx="60868" cy="6089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62375" y="4385869"/>
            <a:ext cx="60899" cy="6089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51463" y="4275013"/>
            <a:ext cx="60868" cy="6089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40552" y="4164188"/>
            <a:ext cx="60868" cy="6086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29609" y="4053332"/>
            <a:ext cx="60899" cy="6089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18728" y="3942507"/>
            <a:ext cx="60868" cy="6086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07785" y="3831651"/>
            <a:ext cx="60899" cy="6089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396874" y="3720825"/>
            <a:ext cx="60899" cy="6086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85962" y="3610000"/>
            <a:ext cx="60899" cy="6086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375050" y="3499144"/>
            <a:ext cx="60868" cy="6086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64107" y="3388288"/>
            <a:ext cx="60899" cy="6089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6415" y="2798866"/>
            <a:ext cx="297058" cy="70168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0970" y="5413014"/>
            <a:ext cx="543153" cy="320346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173473" y="3126892"/>
            <a:ext cx="1390649" cy="228612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624895" y="8251952"/>
            <a:ext cx="1396075" cy="41556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78244" y="3126892"/>
            <a:ext cx="295229" cy="264292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878244" y="8503473"/>
            <a:ext cx="891235" cy="11119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927347" y="3126892"/>
            <a:ext cx="55686" cy="1642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78244" y="3199008"/>
            <a:ext cx="238749" cy="30153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02148" y="3261888"/>
            <a:ext cx="68092" cy="6815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273527" y="3369543"/>
            <a:ext cx="68122" cy="6812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44876" y="3477199"/>
            <a:ext cx="68122" cy="68092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216286" y="3584824"/>
            <a:ext cx="68122" cy="68122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187634" y="3692449"/>
            <a:ext cx="68153" cy="6815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159014" y="3800073"/>
            <a:ext cx="68153" cy="6815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130393" y="3907729"/>
            <a:ext cx="68122" cy="68122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101803" y="4015384"/>
            <a:ext cx="68092" cy="68092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073182" y="4123009"/>
            <a:ext cx="68092" cy="68122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66538" y="4232676"/>
            <a:ext cx="46146" cy="6608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66538" y="4347951"/>
            <a:ext cx="17525" cy="5846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52235" y="3500525"/>
            <a:ext cx="226009" cy="505579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78244" y="3500546"/>
            <a:ext cx="109362" cy="4751405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878244" y="8045117"/>
            <a:ext cx="5333" cy="54495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18229" y="5596839"/>
            <a:ext cx="58826" cy="58826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11767" y="5485648"/>
            <a:ext cx="58856" cy="58826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805306" y="5374457"/>
            <a:ext cx="58826" cy="58826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798844" y="5263235"/>
            <a:ext cx="58826" cy="58826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792382" y="5152075"/>
            <a:ext cx="58826" cy="58795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785920" y="5040884"/>
            <a:ext cx="58826" cy="58826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779458" y="4929692"/>
            <a:ext cx="58826" cy="58826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772997" y="4818502"/>
            <a:ext cx="58826" cy="58826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766504" y="4707280"/>
            <a:ext cx="58856" cy="58856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760043" y="4596119"/>
            <a:ext cx="58826" cy="58795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753611" y="4484928"/>
            <a:ext cx="58826" cy="58826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747150" y="4373738"/>
            <a:ext cx="58826" cy="58826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740658" y="4262546"/>
            <a:ext cx="58826" cy="58826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734196" y="4151355"/>
            <a:ext cx="58826" cy="58826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727734" y="4040164"/>
            <a:ext cx="58826" cy="58826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721272" y="3928973"/>
            <a:ext cx="58826" cy="58826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714810" y="3817782"/>
            <a:ext cx="58826" cy="58826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708318" y="3706591"/>
            <a:ext cx="58856" cy="58826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703320" y="3620577"/>
            <a:ext cx="57363" cy="33649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769479" y="5413014"/>
            <a:ext cx="297058" cy="3090458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173473" y="3391184"/>
            <a:ext cx="893063" cy="2021829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769479" y="8251952"/>
            <a:ext cx="251490" cy="251520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445050" y="4847397"/>
            <a:ext cx="324429" cy="3404554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309231" y="8251952"/>
            <a:ext cx="460247" cy="251520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492904" y="8390087"/>
            <a:ext cx="276575" cy="113385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524146" y="4967305"/>
            <a:ext cx="55504" cy="12984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505492" y="5025857"/>
            <a:ext cx="64221" cy="64251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486869" y="5135707"/>
            <a:ext cx="64221" cy="64221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468215" y="5245496"/>
            <a:ext cx="64221" cy="64221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449592" y="5355315"/>
            <a:ext cx="64221" cy="64221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445050" y="5465927"/>
            <a:ext cx="50139" cy="63398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445050" y="5578917"/>
            <a:ext cx="31485" cy="60228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45050" y="5691845"/>
            <a:ext cx="12862" cy="57089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116994" y="3391187"/>
            <a:ext cx="56495" cy="3655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044561" y="4230664"/>
            <a:ext cx="21976" cy="59649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015910" y="4338259"/>
            <a:ext cx="50627" cy="67299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987289" y="4445914"/>
            <a:ext cx="68153" cy="68122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958669" y="4553539"/>
            <a:ext cx="68122" cy="68122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930048" y="4661194"/>
            <a:ext cx="68122" cy="68122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901427" y="4768850"/>
            <a:ext cx="68122" cy="68092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872806" y="4876444"/>
            <a:ext cx="68122" cy="68153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844186" y="4984100"/>
            <a:ext cx="68153" cy="68153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815565" y="5091724"/>
            <a:ext cx="68122" cy="68153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786945" y="5199380"/>
            <a:ext cx="68122" cy="68122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758324" y="5307035"/>
            <a:ext cx="68122" cy="68122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729672" y="5414629"/>
            <a:ext cx="68153" cy="68153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701082" y="5522315"/>
            <a:ext cx="68122" cy="68122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672431" y="5629910"/>
            <a:ext cx="68183" cy="68153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643841" y="5737565"/>
            <a:ext cx="68122" cy="68122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615220" y="5845220"/>
            <a:ext cx="68122" cy="68122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586599" y="5952845"/>
            <a:ext cx="68122" cy="68122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557948" y="6060501"/>
            <a:ext cx="68153" cy="68122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529358" y="6168125"/>
            <a:ext cx="68122" cy="68122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500707" y="6275750"/>
            <a:ext cx="68153" cy="68153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472116" y="6383406"/>
            <a:ext cx="68122" cy="68122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45050" y="6491030"/>
            <a:ext cx="66568" cy="68122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445050" y="6602923"/>
            <a:ext cx="37947" cy="63886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445050" y="6718168"/>
            <a:ext cx="9326" cy="37490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824691" y="5708000"/>
            <a:ext cx="491398" cy="2848322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173473" y="3394842"/>
            <a:ext cx="271576" cy="1452554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228185" y="4847409"/>
            <a:ext cx="216872" cy="3652418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430969" y="5465104"/>
            <a:ext cx="14081" cy="57302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412315" y="5574924"/>
            <a:ext cx="32735" cy="60472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393691" y="5684713"/>
            <a:ext cx="51358" cy="63642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375037" y="5794562"/>
            <a:ext cx="64221" cy="64190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300484" y="6233779"/>
            <a:ext cx="64221" cy="64221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281860" y="6343568"/>
            <a:ext cx="64221" cy="64221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927347" y="3391184"/>
            <a:ext cx="246141" cy="5112288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414875" y="6598686"/>
            <a:ext cx="30175" cy="61813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386224" y="6706311"/>
            <a:ext cx="58826" cy="68122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357603" y="6813936"/>
            <a:ext cx="68153" cy="68153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328983" y="6921591"/>
            <a:ext cx="68153" cy="68122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300392" y="7029216"/>
            <a:ext cx="68092" cy="68153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022232" y="3394843"/>
            <a:ext cx="305196" cy="5104984"/>
          </a:xfrm>
          <a:prstGeom prst="rect">
            <a:avLst/>
          </a:prstGeom>
          <a:blipFill>
            <a:blip r:embed="rId1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022232" y="3500546"/>
            <a:ext cx="233202" cy="4999280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817729" y="3511153"/>
            <a:ext cx="58856" cy="33009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800051" y="3590280"/>
            <a:ext cx="63794" cy="63825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782342" y="3700251"/>
            <a:ext cx="63825" cy="63825"/>
          </a:xfrm>
          <a:prstGeom prst="rect">
            <a:avLst/>
          </a:prstGeom>
          <a:blipFill>
            <a:blip r:embed="rId1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764633" y="3810193"/>
            <a:ext cx="63825" cy="63855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746924" y="3920164"/>
            <a:ext cx="63855" cy="63825"/>
          </a:xfrm>
          <a:prstGeom prst="rect">
            <a:avLst/>
          </a:prstGeom>
          <a:blipFill>
            <a:blip r:embed="rId1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729246" y="4030136"/>
            <a:ext cx="63825" cy="63825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711567" y="4140078"/>
            <a:ext cx="63825" cy="63855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693858" y="4250080"/>
            <a:ext cx="63825" cy="63794"/>
          </a:xfrm>
          <a:prstGeom prst="rect">
            <a:avLst/>
          </a:prstGeom>
          <a:blipFill>
            <a:blip r:embed="rId1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676150" y="4360021"/>
            <a:ext cx="63825" cy="63825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658441" y="4469993"/>
            <a:ext cx="63855" cy="63825"/>
          </a:xfrm>
          <a:prstGeom prst="rect">
            <a:avLst/>
          </a:prstGeom>
          <a:blipFill>
            <a:blip r:embed="rId1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640762" y="4579935"/>
            <a:ext cx="63825" cy="63855"/>
          </a:xfrm>
          <a:prstGeom prst="rect">
            <a:avLst/>
          </a:prstGeom>
          <a:blipFill>
            <a:blip r:embed="rId1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623053" y="4689906"/>
            <a:ext cx="63855" cy="63855"/>
          </a:xfrm>
          <a:prstGeom prst="rect">
            <a:avLst/>
          </a:prstGeom>
          <a:blipFill>
            <a:blip r:embed="rId1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605375" y="4799878"/>
            <a:ext cx="63825" cy="63825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587666" y="4909820"/>
            <a:ext cx="63825" cy="63855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569988" y="5019822"/>
            <a:ext cx="63825" cy="63794"/>
          </a:xfrm>
          <a:prstGeom prst="rect">
            <a:avLst/>
          </a:prstGeom>
          <a:blipFill>
            <a:blip r:embed="rId1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552309" y="5129763"/>
            <a:ext cx="63794" cy="63825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534601" y="5239735"/>
            <a:ext cx="63794" cy="63825"/>
          </a:xfrm>
          <a:prstGeom prst="rect">
            <a:avLst/>
          </a:prstGeom>
          <a:blipFill>
            <a:blip r:embed="rId1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516892" y="5349707"/>
            <a:ext cx="63825" cy="63794"/>
          </a:xfrm>
          <a:prstGeom prst="rect">
            <a:avLst/>
          </a:prstGeom>
          <a:blipFill>
            <a:blip r:embed="rId1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499183" y="5459648"/>
            <a:ext cx="63825" cy="63855"/>
          </a:xfrm>
          <a:prstGeom prst="rect">
            <a:avLst/>
          </a:prstGeom>
          <a:blipFill>
            <a:blip r:embed="rId1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481504" y="5569651"/>
            <a:ext cx="63825" cy="63794"/>
          </a:xfrm>
          <a:prstGeom prst="rect">
            <a:avLst/>
          </a:prstGeom>
          <a:blipFill>
            <a:blip r:embed="rId1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463795" y="5679592"/>
            <a:ext cx="63825" cy="63825"/>
          </a:xfrm>
          <a:prstGeom prst="rect">
            <a:avLst/>
          </a:prstGeom>
          <a:blipFill>
            <a:blip r:embed="rId1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4446117" y="5789533"/>
            <a:ext cx="63825" cy="63855"/>
          </a:xfrm>
          <a:prstGeom prst="rect">
            <a:avLst/>
          </a:prstGeom>
          <a:blipFill>
            <a:blip r:embed="rId1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356414" y="5899505"/>
            <a:ext cx="135818" cy="69067"/>
          </a:xfrm>
          <a:prstGeom prst="rect">
            <a:avLst/>
          </a:prstGeom>
          <a:blipFill>
            <a:blip r:embed="rId1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337761" y="6009477"/>
            <a:ext cx="136763" cy="68915"/>
          </a:xfrm>
          <a:prstGeom prst="rect">
            <a:avLst/>
          </a:prstGeom>
          <a:blipFill>
            <a:blip r:embed="rId1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319137" y="6119449"/>
            <a:ext cx="137708" cy="68732"/>
          </a:xfrm>
          <a:prstGeom prst="rect">
            <a:avLst/>
          </a:prstGeom>
          <a:blipFill>
            <a:blip r:embed="rId1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375312" y="6229390"/>
            <a:ext cx="63825" cy="63825"/>
          </a:xfrm>
          <a:prstGeom prst="rect">
            <a:avLst/>
          </a:prstGeom>
          <a:blipFill>
            <a:blip r:embed="rId1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4357603" y="6339362"/>
            <a:ext cx="63855" cy="63825"/>
          </a:xfrm>
          <a:prstGeom prst="rect">
            <a:avLst/>
          </a:prstGeom>
          <a:blipFill>
            <a:blip r:embed="rId1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339925" y="6449334"/>
            <a:ext cx="63825" cy="63825"/>
          </a:xfrm>
          <a:prstGeom prst="rect">
            <a:avLst/>
          </a:prstGeom>
          <a:blipFill>
            <a:blip r:embed="rId1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322216" y="6559306"/>
            <a:ext cx="63855" cy="63825"/>
          </a:xfrm>
          <a:prstGeom prst="rect">
            <a:avLst/>
          </a:prstGeom>
          <a:blipFill>
            <a:blip r:embed="rId1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304538" y="6669278"/>
            <a:ext cx="63825" cy="63794"/>
          </a:xfrm>
          <a:prstGeom prst="rect">
            <a:avLst/>
          </a:prstGeom>
          <a:blipFill>
            <a:blip r:embed="rId1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4286829" y="6779219"/>
            <a:ext cx="63855" cy="63855"/>
          </a:xfrm>
          <a:prstGeom prst="rect">
            <a:avLst/>
          </a:prstGeom>
          <a:blipFill>
            <a:blip r:embed="rId1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4269150" y="6889191"/>
            <a:ext cx="63825" cy="63825"/>
          </a:xfrm>
          <a:prstGeom prst="rect">
            <a:avLst/>
          </a:prstGeom>
          <a:blipFill>
            <a:blip r:embed="rId1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251441" y="6999163"/>
            <a:ext cx="63825" cy="63703"/>
          </a:xfrm>
          <a:prstGeom prst="rect">
            <a:avLst/>
          </a:prstGeom>
          <a:blipFill>
            <a:blip r:embed="rId1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4216054" y="7109104"/>
            <a:ext cx="123809" cy="173796"/>
          </a:xfrm>
          <a:prstGeom prst="rect">
            <a:avLst/>
          </a:prstGeom>
          <a:blipFill>
            <a:blip r:embed="rId1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180667" y="7329047"/>
            <a:ext cx="81533" cy="173796"/>
          </a:xfrm>
          <a:prstGeom prst="rect">
            <a:avLst/>
          </a:prstGeom>
          <a:blipFill>
            <a:blip r:embed="rId1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162958" y="7548961"/>
            <a:ext cx="63825" cy="63825"/>
          </a:xfrm>
          <a:prstGeom prst="rect">
            <a:avLst/>
          </a:prstGeom>
          <a:blipFill>
            <a:blip r:embed="rId1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145279" y="7658936"/>
            <a:ext cx="63825" cy="63819"/>
          </a:xfrm>
          <a:prstGeom prst="rect">
            <a:avLst/>
          </a:prstGeom>
          <a:blipFill>
            <a:blip r:embed="rId1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127570" y="7768904"/>
            <a:ext cx="63855" cy="63828"/>
          </a:xfrm>
          <a:prstGeom prst="rect">
            <a:avLst/>
          </a:prstGeom>
          <a:blipFill>
            <a:blip r:embed="rId1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109892" y="7878882"/>
            <a:ext cx="63581" cy="63803"/>
          </a:xfrm>
          <a:prstGeom prst="rect">
            <a:avLst/>
          </a:prstGeom>
          <a:blipFill>
            <a:blip r:embed="rId1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092214" y="7988823"/>
            <a:ext cx="63794" cy="63828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074474" y="8099134"/>
            <a:ext cx="63825" cy="63495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056765" y="8208743"/>
            <a:ext cx="63855" cy="63843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039087" y="8318721"/>
            <a:ext cx="63855" cy="63843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884355" y="5350438"/>
            <a:ext cx="1479896" cy="1859036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3364260" y="5272592"/>
            <a:ext cx="246339" cy="1936882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873237" y="5503258"/>
            <a:ext cx="1453669" cy="1676400"/>
          </a:xfrm>
          <a:prstGeom prst="rect">
            <a:avLst/>
          </a:prstGeom>
          <a:blipFill>
            <a:blip r:embed="rId1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898349" y="9032013"/>
            <a:ext cx="2010287" cy="1609331"/>
          </a:xfrm>
          <a:prstGeom prst="rect">
            <a:avLst/>
          </a:prstGeom>
          <a:blipFill>
            <a:blip r:embed="rId1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978301" y="9249244"/>
            <a:ext cx="1682495" cy="1282016"/>
          </a:xfrm>
          <a:prstGeom prst="rect">
            <a:avLst/>
          </a:prstGeom>
          <a:blipFill>
            <a:blip r:embed="rId1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3754" y="808837"/>
            <a:ext cx="8563188" cy="59383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30004" y="2473045"/>
            <a:ext cx="196839" cy="8365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2956" y="3172378"/>
            <a:ext cx="7470693" cy="137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1385" y="3172376"/>
            <a:ext cx="7467051" cy="1098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56836" y="2420559"/>
            <a:ext cx="7580732" cy="7518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62956" y="2473045"/>
            <a:ext cx="7574612" cy="1749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62956" y="2644358"/>
            <a:ext cx="98429" cy="5280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28424" y="2644358"/>
            <a:ext cx="9143" cy="5280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61160" y="2523733"/>
            <a:ext cx="7467599" cy="6492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55827" y="2568972"/>
            <a:ext cx="7383780" cy="549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dirty="0">
                <a:solidFill>
                  <a:srgbClr val="56575A"/>
                </a:solidFill>
                <a:latin typeface="Arial"/>
                <a:cs typeface="Arial"/>
              </a:rPr>
              <a:t>sErVicE-</a:t>
            </a:r>
            <a:r>
              <a:rPr sz="4100" spc="-5" dirty="0">
                <a:solidFill>
                  <a:srgbClr val="56575A"/>
                </a:solidFill>
                <a:latin typeface="Arial"/>
                <a:cs typeface="Arial"/>
              </a:rPr>
              <a:t>B</a:t>
            </a:r>
            <a:r>
              <a:rPr sz="4100" i="1" spc="-5" dirty="0">
                <a:solidFill>
                  <a:srgbClr val="686A6C"/>
                </a:solidFill>
                <a:latin typeface="Arial"/>
                <a:cs typeface="Arial"/>
              </a:rPr>
              <a:t>aSE</a:t>
            </a:r>
            <a:r>
              <a:rPr sz="4100" i="1" dirty="0">
                <a:solidFill>
                  <a:srgbClr val="686A6C"/>
                </a:solidFill>
                <a:latin typeface="Arial"/>
                <a:cs typeface="Arial"/>
              </a:rPr>
              <a:t>d</a:t>
            </a:r>
            <a:r>
              <a:rPr sz="4100" i="1" spc="120" dirty="0">
                <a:solidFill>
                  <a:srgbClr val="686A6C"/>
                </a:solidFill>
                <a:latin typeface="Times New Roman"/>
                <a:cs typeface="Times New Roman"/>
              </a:rPr>
              <a:t> </a:t>
            </a:r>
            <a:r>
              <a:rPr sz="4100" spc="-5" dirty="0">
                <a:solidFill>
                  <a:srgbClr val="56575A"/>
                </a:solidFill>
                <a:latin typeface="Arial"/>
                <a:cs typeface="Arial"/>
              </a:rPr>
              <a:t>aRchiTEcTuRe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51610">
              <a:lnSpc>
                <a:spcPct val="100000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3" name="object 3"/>
          <p:cNvSpPr/>
          <p:nvPr/>
        </p:nvSpPr>
        <p:spPr>
          <a:xfrm>
            <a:off x="414753" y="3304351"/>
            <a:ext cx="3156569" cy="16837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74693" y="2844840"/>
            <a:ext cx="6324295" cy="1840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74693" y="3025267"/>
            <a:ext cx="198653" cy="739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02178" y="3025267"/>
            <a:ext cx="196809" cy="7399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69704" y="3651216"/>
            <a:ext cx="5936101" cy="1140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23644" y="2893212"/>
            <a:ext cx="6163310" cy="760095"/>
          </a:xfrm>
          <a:custGeom>
            <a:avLst/>
            <a:gdLst/>
            <a:ahLst/>
            <a:cxnLst/>
            <a:rect l="l" t="t" r="r" b="b"/>
            <a:pathLst>
              <a:path w="6163309" h="760095">
                <a:moveTo>
                  <a:pt x="6139769" y="0"/>
                </a:moveTo>
                <a:lnTo>
                  <a:pt x="14831" y="1654"/>
                </a:lnTo>
                <a:lnTo>
                  <a:pt x="4154" y="10152"/>
                </a:lnTo>
                <a:lnTo>
                  <a:pt x="0" y="23500"/>
                </a:lnTo>
                <a:lnTo>
                  <a:pt x="1654" y="744804"/>
                </a:lnTo>
                <a:lnTo>
                  <a:pt x="10159" y="755469"/>
                </a:lnTo>
                <a:lnTo>
                  <a:pt x="23530" y="759622"/>
                </a:lnTo>
                <a:lnTo>
                  <a:pt x="6148421" y="757974"/>
                </a:lnTo>
                <a:lnTo>
                  <a:pt x="6159103" y="749477"/>
                </a:lnTo>
                <a:lnTo>
                  <a:pt x="6163269" y="736122"/>
                </a:lnTo>
                <a:lnTo>
                  <a:pt x="6161617" y="14834"/>
                </a:lnTo>
                <a:lnTo>
                  <a:pt x="6153110" y="4157"/>
                </a:lnTo>
                <a:lnTo>
                  <a:pt x="6139769" y="0"/>
                </a:lnTo>
                <a:close/>
              </a:path>
            </a:pathLst>
          </a:custGeom>
          <a:solidFill>
            <a:srgbClr val="B7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71532" y="2977885"/>
            <a:ext cx="5954328" cy="1622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71532" y="3136436"/>
            <a:ext cx="198671" cy="4866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7193" y="3136436"/>
            <a:ext cx="198668" cy="4866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66544" y="3510855"/>
            <a:ext cx="5564276" cy="1122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19447" y="3026318"/>
            <a:ext cx="5795162" cy="4855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519969" y="3189406"/>
            <a:ext cx="15671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erface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80269" y="2667198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81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46877" y="2644922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46877" y="283843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34711" y="2234295"/>
            <a:ext cx="1554632" cy="5194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46877" y="2644922"/>
            <a:ext cx="66812" cy="6684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83296" y="2282362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68" y="0"/>
                </a:moveTo>
                <a:lnTo>
                  <a:pt x="23910" y="1027"/>
                </a:lnTo>
                <a:lnTo>
                  <a:pt x="11600" y="7339"/>
                </a:lnTo>
                <a:lnTo>
                  <a:pt x="3143" y="18150"/>
                </a:lnTo>
                <a:lnTo>
                  <a:pt x="0" y="32003"/>
                </a:lnTo>
                <a:lnTo>
                  <a:pt x="1026" y="336314"/>
                </a:lnTo>
                <a:lnTo>
                  <a:pt x="7337" y="348637"/>
                </a:lnTo>
                <a:lnTo>
                  <a:pt x="18139" y="357098"/>
                </a:lnTo>
                <a:lnTo>
                  <a:pt x="31973" y="360243"/>
                </a:lnTo>
                <a:lnTo>
                  <a:pt x="1370063" y="359210"/>
                </a:lnTo>
                <a:lnTo>
                  <a:pt x="1382376" y="352895"/>
                </a:lnTo>
                <a:lnTo>
                  <a:pt x="1390830" y="342086"/>
                </a:lnTo>
                <a:lnTo>
                  <a:pt x="1393972" y="328239"/>
                </a:lnTo>
                <a:lnTo>
                  <a:pt x="1392940" y="23908"/>
                </a:lnTo>
                <a:lnTo>
                  <a:pt x="1386624" y="11595"/>
                </a:lnTo>
                <a:lnTo>
                  <a:pt x="1375815" y="3141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102508" y="2390385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340520" y="2672684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81"/>
                </a:lnTo>
              </a:path>
            </a:pathLst>
          </a:custGeom>
          <a:ln w="15640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07091" y="265043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36" y="0"/>
                </a:moveTo>
                <a:lnTo>
                  <a:pt x="0" y="66812"/>
                </a:lnTo>
                <a:lnTo>
                  <a:pt x="33436" y="44561"/>
                </a:lnTo>
                <a:lnTo>
                  <a:pt x="55717" y="44561"/>
                </a:lnTo>
                <a:lnTo>
                  <a:pt x="33436" y="0"/>
                </a:lnTo>
                <a:close/>
              </a:path>
              <a:path w="67309" h="67310">
                <a:moveTo>
                  <a:pt x="55717" y="44561"/>
                </a:moveTo>
                <a:lnTo>
                  <a:pt x="33436" y="44561"/>
                </a:lnTo>
                <a:lnTo>
                  <a:pt x="66842" y="66812"/>
                </a:lnTo>
                <a:lnTo>
                  <a:pt x="5571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07122" y="284395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12"/>
                </a:lnTo>
                <a:lnTo>
                  <a:pt x="55671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12" y="0"/>
                </a:moveTo>
                <a:lnTo>
                  <a:pt x="33406" y="22280"/>
                </a:lnTo>
                <a:lnTo>
                  <a:pt x="55671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95048" y="2241580"/>
            <a:ext cx="1554662" cy="52123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07091" y="2650439"/>
            <a:ext cx="66842" cy="668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43542" y="2290196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59" h="360680">
                <a:moveTo>
                  <a:pt x="1361968" y="0"/>
                </a:moveTo>
                <a:lnTo>
                  <a:pt x="23908" y="1032"/>
                </a:lnTo>
                <a:lnTo>
                  <a:pt x="11595" y="7348"/>
                </a:lnTo>
                <a:lnTo>
                  <a:pt x="3141" y="18156"/>
                </a:lnTo>
                <a:lnTo>
                  <a:pt x="0" y="32003"/>
                </a:lnTo>
                <a:lnTo>
                  <a:pt x="1032" y="336334"/>
                </a:lnTo>
                <a:lnTo>
                  <a:pt x="7348" y="348647"/>
                </a:lnTo>
                <a:lnTo>
                  <a:pt x="18156" y="357101"/>
                </a:lnTo>
                <a:lnTo>
                  <a:pt x="32003" y="360243"/>
                </a:lnTo>
                <a:lnTo>
                  <a:pt x="1370063" y="359210"/>
                </a:lnTo>
                <a:lnTo>
                  <a:pt x="1382376" y="352895"/>
                </a:lnTo>
                <a:lnTo>
                  <a:pt x="1390830" y="342086"/>
                </a:lnTo>
                <a:lnTo>
                  <a:pt x="1393972" y="328239"/>
                </a:lnTo>
                <a:lnTo>
                  <a:pt x="1392940" y="23908"/>
                </a:lnTo>
                <a:lnTo>
                  <a:pt x="1386624" y="11595"/>
                </a:lnTo>
                <a:lnTo>
                  <a:pt x="1375815" y="3141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762729" y="2398221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000760" y="2672684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81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67337" y="265043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12"/>
                </a:lnTo>
                <a:lnTo>
                  <a:pt x="33406" y="44561"/>
                </a:lnTo>
                <a:lnTo>
                  <a:pt x="5570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707" y="44561"/>
                </a:moveTo>
                <a:lnTo>
                  <a:pt x="33406" y="44561"/>
                </a:lnTo>
                <a:lnTo>
                  <a:pt x="66842" y="66812"/>
                </a:lnTo>
                <a:lnTo>
                  <a:pt x="5570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67337" y="284395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12"/>
                </a:lnTo>
                <a:lnTo>
                  <a:pt x="55692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80"/>
                </a:lnTo>
                <a:lnTo>
                  <a:pt x="55692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55446" y="2241580"/>
            <a:ext cx="1554601" cy="52123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67337" y="2650439"/>
            <a:ext cx="66842" cy="668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03788" y="2290196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59" h="360680">
                <a:moveTo>
                  <a:pt x="1361968" y="0"/>
                </a:moveTo>
                <a:lnTo>
                  <a:pt x="23908" y="1032"/>
                </a:lnTo>
                <a:lnTo>
                  <a:pt x="11595" y="7348"/>
                </a:lnTo>
                <a:lnTo>
                  <a:pt x="3141" y="18156"/>
                </a:lnTo>
                <a:lnTo>
                  <a:pt x="0" y="32003"/>
                </a:lnTo>
                <a:lnTo>
                  <a:pt x="1032" y="336334"/>
                </a:lnTo>
                <a:lnTo>
                  <a:pt x="7348" y="348647"/>
                </a:lnTo>
                <a:lnTo>
                  <a:pt x="18156" y="357101"/>
                </a:lnTo>
                <a:lnTo>
                  <a:pt x="32003" y="360243"/>
                </a:lnTo>
                <a:lnTo>
                  <a:pt x="1370063" y="359210"/>
                </a:lnTo>
                <a:lnTo>
                  <a:pt x="1382376" y="352895"/>
                </a:lnTo>
                <a:lnTo>
                  <a:pt x="1390830" y="342086"/>
                </a:lnTo>
                <a:lnTo>
                  <a:pt x="1393972" y="328239"/>
                </a:lnTo>
                <a:lnTo>
                  <a:pt x="1392940" y="23908"/>
                </a:lnTo>
                <a:lnTo>
                  <a:pt x="1386624" y="11595"/>
                </a:lnTo>
                <a:lnTo>
                  <a:pt x="1375815" y="3141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422976" y="2398221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168840" y="3854396"/>
            <a:ext cx="2020479" cy="130972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330269" y="3848632"/>
            <a:ext cx="2020479" cy="130971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491728" y="3840799"/>
            <a:ext cx="2020467" cy="130972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55510" y="5399244"/>
            <a:ext cx="551306" cy="6108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340528" y="5125137"/>
            <a:ext cx="0" cy="273685"/>
          </a:xfrm>
          <a:custGeom>
            <a:avLst/>
            <a:gdLst/>
            <a:ahLst/>
            <a:cxnLst/>
            <a:rect l="l" t="t" r="r" b="b"/>
            <a:pathLst>
              <a:path h="273685">
                <a:moveTo>
                  <a:pt x="0" y="0"/>
                </a:moveTo>
                <a:lnTo>
                  <a:pt x="0" y="273079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23794" y="5376073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33" y="33421"/>
                </a:lnTo>
                <a:lnTo>
                  <a:pt x="27867" y="11143"/>
                </a:lnTo>
                <a:lnTo>
                  <a:pt x="16733" y="11143"/>
                </a:lnTo>
                <a:lnTo>
                  <a:pt x="0" y="0"/>
                </a:lnTo>
                <a:close/>
              </a:path>
              <a:path w="33654" h="33654">
                <a:moveTo>
                  <a:pt x="33436" y="0"/>
                </a:moveTo>
                <a:lnTo>
                  <a:pt x="16733" y="11143"/>
                </a:lnTo>
                <a:lnTo>
                  <a:pt x="27867" y="11143"/>
                </a:lnTo>
                <a:lnTo>
                  <a:pt x="3343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585435" y="5119517"/>
            <a:ext cx="1946275" cy="372110"/>
          </a:xfrm>
          <a:custGeom>
            <a:avLst/>
            <a:gdLst/>
            <a:ahLst/>
            <a:cxnLst/>
            <a:rect l="l" t="t" r="r" b="b"/>
            <a:pathLst>
              <a:path w="1946275" h="372110">
                <a:moveTo>
                  <a:pt x="1945812" y="0"/>
                </a:moveTo>
                <a:lnTo>
                  <a:pt x="0" y="37155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73517" y="5470655"/>
            <a:ext cx="36195" cy="33020"/>
          </a:xfrm>
          <a:custGeom>
            <a:avLst/>
            <a:gdLst/>
            <a:ahLst/>
            <a:cxnLst/>
            <a:rect l="l" t="t" r="r" b="b"/>
            <a:pathLst>
              <a:path w="36195" h="33020">
                <a:moveTo>
                  <a:pt x="29657" y="0"/>
                </a:moveTo>
                <a:lnTo>
                  <a:pt x="0" y="22692"/>
                </a:lnTo>
                <a:lnTo>
                  <a:pt x="35935" y="32823"/>
                </a:lnTo>
                <a:lnTo>
                  <a:pt x="21884" y="18513"/>
                </a:lnTo>
                <a:lnTo>
                  <a:pt x="29657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160477" y="5149686"/>
            <a:ext cx="1907539" cy="340360"/>
          </a:xfrm>
          <a:custGeom>
            <a:avLst/>
            <a:gdLst/>
            <a:ahLst/>
            <a:cxnLst/>
            <a:rect l="l" t="t" r="r" b="b"/>
            <a:pathLst>
              <a:path w="1907540" h="340360">
                <a:moveTo>
                  <a:pt x="0" y="0"/>
                </a:moveTo>
                <a:lnTo>
                  <a:pt x="1907255" y="340351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43866" y="5469845"/>
            <a:ext cx="36195" cy="33020"/>
          </a:xfrm>
          <a:custGeom>
            <a:avLst/>
            <a:gdLst/>
            <a:ahLst/>
            <a:cxnLst/>
            <a:rect l="l" t="t" r="r" b="b"/>
            <a:pathLst>
              <a:path w="36195" h="33020">
                <a:moveTo>
                  <a:pt x="5852" y="0"/>
                </a:moveTo>
                <a:lnTo>
                  <a:pt x="13898" y="18394"/>
                </a:lnTo>
                <a:lnTo>
                  <a:pt x="0" y="32884"/>
                </a:lnTo>
                <a:lnTo>
                  <a:pt x="35813" y="22326"/>
                </a:lnTo>
                <a:lnTo>
                  <a:pt x="585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86903" y="3651615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76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53466" y="3629335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36" y="0"/>
                </a:moveTo>
                <a:lnTo>
                  <a:pt x="0" y="66842"/>
                </a:lnTo>
                <a:lnTo>
                  <a:pt x="33436" y="44561"/>
                </a:lnTo>
                <a:lnTo>
                  <a:pt x="55707" y="44561"/>
                </a:lnTo>
                <a:lnTo>
                  <a:pt x="33436" y="0"/>
                </a:lnTo>
                <a:close/>
              </a:path>
              <a:path w="67310" h="67310">
                <a:moveTo>
                  <a:pt x="55707" y="44561"/>
                </a:moveTo>
                <a:lnTo>
                  <a:pt x="33436" y="44561"/>
                </a:lnTo>
                <a:lnTo>
                  <a:pt x="66842" y="66842"/>
                </a:lnTo>
                <a:lnTo>
                  <a:pt x="5570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53466" y="3822882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36" y="66812"/>
                </a:lnTo>
                <a:lnTo>
                  <a:pt x="55702" y="22280"/>
                </a:lnTo>
                <a:lnTo>
                  <a:pt x="3343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36" y="22280"/>
                </a:lnTo>
                <a:lnTo>
                  <a:pt x="55702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340528" y="3659449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76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307122" y="363716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307122" y="3830685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439320" y="3659449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76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405914" y="363716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405914" y="3830685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581100" y="2429049"/>
            <a:ext cx="2823210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dirty="0">
                <a:solidFill>
                  <a:srgbClr val="211F1F"/>
                </a:solidFill>
                <a:latin typeface="Arial"/>
                <a:cs typeface="Arial"/>
              </a:rPr>
              <a:t>the</a:t>
            </a:r>
            <a:r>
              <a:rPr sz="1750" spc="4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211F1F"/>
                </a:solidFill>
                <a:latin typeface="Arial"/>
                <a:cs typeface="Arial"/>
              </a:rPr>
              <a:t>goal</a:t>
            </a:r>
            <a:r>
              <a:rPr sz="1750" dirty="0">
                <a:solidFill>
                  <a:srgbClr val="211F1F"/>
                </a:solidFill>
                <a:latin typeface="Arial"/>
                <a:cs typeface="Arial"/>
              </a:rPr>
              <a:t>s</a:t>
            </a:r>
            <a:r>
              <a:rPr sz="1750" spc="5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211F1F"/>
                </a:solidFill>
                <a:latin typeface="Arial"/>
                <a:cs typeface="Arial"/>
              </a:rPr>
              <a:t>o</a:t>
            </a:r>
            <a:r>
              <a:rPr sz="1750" dirty="0">
                <a:solidFill>
                  <a:srgbClr val="211F1F"/>
                </a:solidFill>
                <a:latin typeface="Arial"/>
                <a:cs typeface="Arial"/>
              </a:rPr>
              <a:t>f</a:t>
            </a:r>
            <a:r>
              <a:rPr sz="1750" spc="5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211F1F"/>
                </a:solidFill>
                <a:latin typeface="Arial"/>
                <a:cs typeface="Arial"/>
              </a:rPr>
              <a:t>microservice</a:t>
            </a:r>
            <a:r>
              <a:rPr sz="1750" spc="-5" dirty="0">
                <a:solidFill>
                  <a:srgbClr val="211F1F"/>
                </a:solidFill>
                <a:latin typeface="Arial"/>
                <a:cs typeface="Arial"/>
              </a:rPr>
              <a:t>s</a:t>
            </a:r>
            <a:r>
              <a:rPr sz="1750" spc="1265" dirty="0">
                <a:solidFill>
                  <a:srgbClr val="211F1F"/>
                </a:solidFill>
                <a:latin typeface="Arial"/>
                <a:cs typeface="Arial"/>
              </a:rPr>
              <a:t>!</a:t>
            </a:r>
            <a:endParaRPr sz="175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49916" y="5589993"/>
            <a:ext cx="2884805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spc="1265" dirty="0">
                <a:solidFill>
                  <a:srgbClr val="211F1F"/>
                </a:solidFill>
                <a:latin typeface="Arial"/>
                <a:cs typeface="Arial"/>
              </a:rPr>
              <a:t>!</a:t>
            </a:r>
            <a:r>
              <a:rPr sz="1750" spc="-5" dirty="0">
                <a:solidFill>
                  <a:srgbClr val="211F1F"/>
                </a:solidFill>
                <a:latin typeface="Arial"/>
                <a:cs typeface="Arial"/>
              </a:rPr>
              <a:t>wit</a:t>
            </a:r>
            <a:r>
              <a:rPr sz="1750" dirty="0">
                <a:solidFill>
                  <a:srgbClr val="211F1F"/>
                </a:solidFill>
                <a:latin typeface="Arial"/>
                <a:cs typeface="Arial"/>
              </a:rPr>
              <a:t>h</a:t>
            </a:r>
            <a:r>
              <a:rPr sz="1750" spc="5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211F1F"/>
                </a:solidFill>
                <a:latin typeface="Arial"/>
                <a:cs typeface="Arial"/>
              </a:rPr>
              <a:t>real-world</a:t>
            </a:r>
            <a:r>
              <a:rPr sz="1750" spc="4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211F1F"/>
                </a:solidFill>
                <a:latin typeface="Arial"/>
                <a:cs typeface="Arial"/>
              </a:rPr>
              <a:t>constraints.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51610">
              <a:lnSpc>
                <a:spcPct val="100000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3" name="object 3"/>
          <p:cNvSpPr/>
          <p:nvPr/>
        </p:nvSpPr>
        <p:spPr>
          <a:xfrm>
            <a:off x="3766779" y="1787093"/>
            <a:ext cx="3156539" cy="16837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80196" y="3525291"/>
            <a:ext cx="658261" cy="850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99522" y="3561236"/>
            <a:ext cx="281499" cy="762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0199" y="3496747"/>
            <a:ext cx="1009019" cy="8079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51610">
              <a:lnSpc>
                <a:spcPct val="100000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3" name="object 3"/>
          <p:cNvSpPr/>
          <p:nvPr/>
        </p:nvSpPr>
        <p:spPr>
          <a:xfrm>
            <a:off x="3766779" y="1787093"/>
            <a:ext cx="3156539" cy="16837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87788" y="5600641"/>
            <a:ext cx="1376680" cy="638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98120">
              <a:lnSpc>
                <a:spcPct val="100000"/>
              </a:lnSpc>
            </a:pPr>
            <a:r>
              <a:rPr sz="2200" spc="-10" dirty="0">
                <a:solidFill>
                  <a:srgbClr val="56575A"/>
                </a:solidFill>
                <a:latin typeface="Arial"/>
                <a:cs typeface="Arial"/>
              </a:rPr>
              <a:t>service</a:t>
            </a:r>
            <a:r>
              <a:rPr sz="2200" spc="-1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200" spc="10" dirty="0">
                <a:solidFill>
                  <a:srgbClr val="56575A"/>
                </a:solidFill>
                <a:latin typeface="Arial"/>
                <a:cs typeface="Arial"/>
              </a:rPr>
              <a:t>granular</a:t>
            </a:r>
            <a:r>
              <a:rPr sz="2200" spc="-5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2200" spc="19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200" spc="-15" dirty="0">
                <a:solidFill>
                  <a:srgbClr val="56575A"/>
                </a:solidFill>
                <a:latin typeface="Arial"/>
                <a:cs typeface="Arial"/>
              </a:rPr>
              <a:t>y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82936" y="4404499"/>
            <a:ext cx="2222205" cy="822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80196" y="3525291"/>
            <a:ext cx="658261" cy="850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99522" y="3561236"/>
            <a:ext cx="281499" cy="7627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20199" y="3496747"/>
            <a:ext cx="1009019" cy="8079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51610">
              <a:lnSpc>
                <a:spcPct val="100000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3" name="object 3"/>
          <p:cNvSpPr/>
          <p:nvPr/>
        </p:nvSpPr>
        <p:spPr>
          <a:xfrm>
            <a:off x="3766779" y="1787093"/>
            <a:ext cx="3156539" cy="16837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87788" y="5600641"/>
            <a:ext cx="1376680" cy="638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98120">
              <a:lnSpc>
                <a:spcPct val="100000"/>
              </a:lnSpc>
            </a:pPr>
            <a:r>
              <a:rPr sz="2200" spc="-10" dirty="0">
                <a:solidFill>
                  <a:srgbClr val="56575A"/>
                </a:solidFill>
                <a:latin typeface="Arial"/>
                <a:cs typeface="Arial"/>
              </a:rPr>
              <a:t>service</a:t>
            </a:r>
            <a:r>
              <a:rPr sz="2200" spc="-1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200" spc="10" dirty="0">
                <a:solidFill>
                  <a:srgbClr val="56575A"/>
                </a:solidFill>
                <a:latin typeface="Arial"/>
                <a:cs typeface="Arial"/>
              </a:rPr>
              <a:t>granular</a:t>
            </a:r>
            <a:r>
              <a:rPr sz="2200" spc="-5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2200" spc="19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200" spc="-15" dirty="0">
                <a:solidFill>
                  <a:srgbClr val="56575A"/>
                </a:solidFill>
                <a:latin typeface="Arial"/>
                <a:cs typeface="Arial"/>
              </a:rPr>
              <a:t>y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82936" y="4404499"/>
            <a:ext cx="2222205" cy="822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80196" y="3525291"/>
            <a:ext cx="658261" cy="850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58274" y="5659378"/>
            <a:ext cx="1181100" cy="638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0" marR="5080" indent="-203835">
              <a:lnSpc>
                <a:spcPct val="100000"/>
              </a:lnSpc>
            </a:pPr>
            <a:r>
              <a:rPr sz="2200" dirty="0">
                <a:solidFill>
                  <a:srgbClr val="56575A"/>
                </a:solidFill>
                <a:latin typeface="Arial"/>
                <a:cs typeface="Arial"/>
              </a:rPr>
              <a:t>databa</a:t>
            </a:r>
            <a:r>
              <a:rPr sz="2200" spc="-5" dirty="0">
                <a:solidFill>
                  <a:srgbClr val="56575A"/>
                </a:solidFill>
                <a:latin typeface="Arial"/>
                <a:cs typeface="Arial"/>
              </a:rPr>
              <a:t>s</a:t>
            </a:r>
            <a:r>
              <a:rPr sz="2200" spc="-15" dirty="0">
                <a:solidFill>
                  <a:srgbClr val="56575A"/>
                </a:solidFill>
                <a:latin typeface="Arial"/>
                <a:cs typeface="Arial"/>
              </a:rPr>
              <a:t>e</a:t>
            </a:r>
            <a:r>
              <a:rPr sz="2200" spc="-1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6575A"/>
                </a:solidFill>
                <a:latin typeface="Arial"/>
                <a:cs typeface="Arial"/>
              </a:rPr>
              <a:t>scope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27682" y="4357517"/>
            <a:ext cx="1641799" cy="10963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99522" y="3561236"/>
            <a:ext cx="281499" cy="7627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20199" y="3496747"/>
            <a:ext cx="1009019" cy="8079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64080">
              <a:lnSpc>
                <a:spcPct val="100000"/>
              </a:lnSpc>
            </a:pPr>
            <a:r>
              <a:rPr sz="4900" b="1" dirty="0">
                <a:solidFill>
                  <a:srgbClr val="62327A"/>
                </a:solidFill>
                <a:latin typeface="Arial"/>
                <a:cs typeface="Arial"/>
              </a:rPr>
              <a:t>Microservices</a:t>
            </a:r>
            <a:endParaRPr sz="49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0118" y="2037699"/>
            <a:ext cx="8594171" cy="3275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51610">
              <a:lnSpc>
                <a:spcPct val="100000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  <p:sp>
        <p:nvSpPr>
          <p:cNvPr id="3" name="object 3"/>
          <p:cNvSpPr/>
          <p:nvPr/>
        </p:nvSpPr>
        <p:spPr>
          <a:xfrm>
            <a:off x="3766779" y="1787093"/>
            <a:ext cx="3156539" cy="16837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87788" y="5600641"/>
            <a:ext cx="1376680" cy="638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98120">
              <a:lnSpc>
                <a:spcPct val="100000"/>
              </a:lnSpc>
            </a:pPr>
            <a:r>
              <a:rPr sz="2200" spc="-10" dirty="0">
                <a:solidFill>
                  <a:srgbClr val="56575A"/>
                </a:solidFill>
                <a:latin typeface="Arial"/>
                <a:cs typeface="Arial"/>
              </a:rPr>
              <a:t>service</a:t>
            </a:r>
            <a:r>
              <a:rPr sz="2200" spc="-1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200" spc="10" dirty="0">
                <a:solidFill>
                  <a:srgbClr val="56575A"/>
                </a:solidFill>
                <a:latin typeface="Arial"/>
                <a:cs typeface="Arial"/>
              </a:rPr>
              <a:t>granular</a:t>
            </a:r>
            <a:r>
              <a:rPr sz="2200" spc="-5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2200" spc="19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200" spc="-15" dirty="0">
                <a:solidFill>
                  <a:srgbClr val="56575A"/>
                </a:solidFill>
                <a:latin typeface="Arial"/>
                <a:cs typeface="Arial"/>
              </a:rPr>
              <a:t>y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82936" y="4404499"/>
            <a:ext cx="2222205" cy="822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80196" y="3525291"/>
            <a:ext cx="658261" cy="850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58274" y="5659378"/>
            <a:ext cx="1181100" cy="638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0" marR="5080" indent="-203835">
              <a:lnSpc>
                <a:spcPct val="100000"/>
              </a:lnSpc>
            </a:pPr>
            <a:r>
              <a:rPr sz="2200" dirty="0">
                <a:solidFill>
                  <a:srgbClr val="56575A"/>
                </a:solidFill>
                <a:latin typeface="Arial"/>
                <a:cs typeface="Arial"/>
              </a:rPr>
              <a:t>databa</a:t>
            </a:r>
            <a:r>
              <a:rPr sz="2200" spc="-5" dirty="0">
                <a:solidFill>
                  <a:srgbClr val="56575A"/>
                </a:solidFill>
                <a:latin typeface="Arial"/>
                <a:cs typeface="Arial"/>
              </a:rPr>
              <a:t>s</a:t>
            </a:r>
            <a:r>
              <a:rPr sz="2200" spc="-15" dirty="0">
                <a:solidFill>
                  <a:srgbClr val="56575A"/>
                </a:solidFill>
                <a:latin typeface="Arial"/>
                <a:cs typeface="Arial"/>
              </a:rPr>
              <a:t>e</a:t>
            </a:r>
            <a:r>
              <a:rPr sz="2200" spc="-1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6575A"/>
                </a:solidFill>
                <a:latin typeface="Arial"/>
                <a:cs typeface="Arial"/>
              </a:rPr>
              <a:t>scope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27682" y="4357517"/>
            <a:ext cx="1641799" cy="10963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99522" y="3561236"/>
            <a:ext cx="281499" cy="7627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92055" y="4422333"/>
            <a:ext cx="1674967" cy="9532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87926" y="5667214"/>
            <a:ext cx="1412875" cy="638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4825" marR="5080" indent="-492759">
              <a:lnSpc>
                <a:spcPct val="100000"/>
              </a:lnSpc>
            </a:pPr>
            <a:r>
              <a:rPr sz="2200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2200" spc="5" dirty="0">
                <a:solidFill>
                  <a:srgbClr val="56575A"/>
                </a:solidFill>
                <a:latin typeface="Arial"/>
                <a:cs typeface="Arial"/>
              </a:rPr>
              <a:t>n</a:t>
            </a:r>
            <a:r>
              <a:rPr sz="2200" spc="19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200" spc="20" dirty="0">
                <a:solidFill>
                  <a:srgbClr val="56575A"/>
                </a:solidFill>
                <a:latin typeface="Arial"/>
                <a:cs typeface="Arial"/>
              </a:rPr>
              <a:t>egr</a:t>
            </a:r>
            <a:r>
              <a:rPr sz="2200" spc="15" dirty="0">
                <a:solidFill>
                  <a:srgbClr val="56575A"/>
                </a:solidFill>
                <a:latin typeface="Arial"/>
                <a:cs typeface="Arial"/>
              </a:rPr>
              <a:t>a</a:t>
            </a:r>
            <a:r>
              <a:rPr sz="2200" spc="19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200" spc="25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2200" spc="1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200" spc="20" dirty="0">
                <a:solidFill>
                  <a:srgbClr val="56575A"/>
                </a:solidFill>
                <a:latin typeface="Arial"/>
                <a:cs typeface="Arial"/>
              </a:rPr>
              <a:t>hub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720199" y="3496747"/>
            <a:ext cx="1009009" cy="8079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5776" y="3958132"/>
            <a:ext cx="643438" cy="3465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2516" y="4246683"/>
            <a:ext cx="759631" cy="8313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5638" y="4247871"/>
            <a:ext cx="759653" cy="831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88785" y="4247871"/>
            <a:ext cx="759653" cy="831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1908" y="4247871"/>
            <a:ext cx="759653" cy="831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55061" y="4247871"/>
            <a:ext cx="759631" cy="831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38184" y="4247871"/>
            <a:ext cx="759631" cy="831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21306" y="4247871"/>
            <a:ext cx="759653" cy="831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4429" y="4247871"/>
            <a:ext cx="759643" cy="831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89926" y="3032567"/>
            <a:ext cx="6322466" cy="1840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89926" y="3212993"/>
            <a:ext cx="196822" cy="739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15553" y="3212993"/>
            <a:ext cx="196839" cy="7399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83106" y="3839039"/>
            <a:ext cx="5936101" cy="1139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38173" y="3080999"/>
            <a:ext cx="6163310" cy="760095"/>
          </a:xfrm>
          <a:custGeom>
            <a:avLst/>
            <a:gdLst/>
            <a:ahLst/>
            <a:cxnLst/>
            <a:rect l="l" t="t" r="r" b="b"/>
            <a:pathLst>
              <a:path w="6163309" h="760095">
                <a:moveTo>
                  <a:pt x="6139741" y="0"/>
                </a:moveTo>
                <a:lnTo>
                  <a:pt x="14838" y="1648"/>
                </a:lnTo>
                <a:lnTo>
                  <a:pt x="4159" y="10145"/>
                </a:lnTo>
                <a:lnTo>
                  <a:pt x="0" y="23500"/>
                </a:lnTo>
                <a:lnTo>
                  <a:pt x="1649" y="744819"/>
                </a:lnTo>
                <a:lnTo>
                  <a:pt x="10150" y="755495"/>
                </a:lnTo>
                <a:lnTo>
                  <a:pt x="23503" y="759653"/>
                </a:lnTo>
                <a:lnTo>
                  <a:pt x="6148428" y="757998"/>
                </a:lnTo>
                <a:lnTo>
                  <a:pt x="6159109" y="749500"/>
                </a:lnTo>
                <a:lnTo>
                  <a:pt x="6163272" y="736152"/>
                </a:lnTo>
                <a:lnTo>
                  <a:pt x="6161613" y="14817"/>
                </a:lnTo>
                <a:lnTo>
                  <a:pt x="6153099" y="4152"/>
                </a:lnTo>
                <a:lnTo>
                  <a:pt x="6139741" y="0"/>
                </a:lnTo>
                <a:close/>
              </a:path>
            </a:pathLst>
          </a:custGeom>
          <a:solidFill>
            <a:srgbClr val="B7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84941" y="3165612"/>
            <a:ext cx="5956124" cy="1622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84941" y="3324162"/>
            <a:ext cx="198656" cy="4866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42396" y="3324162"/>
            <a:ext cx="198668" cy="4866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79952" y="3698676"/>
            <a:ext cx="5566105" cy="11210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33971" y="3214136"/>
            <a:ext cx="5795171" cy="4855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988716" y="3377201"/>
            <a:ext cx="70866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629732" y="3888292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44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96335" y="3866042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396" y="0"/>
                </a:moveTo>
                <a:lnTo>
                  <a:pt x="0" y="66842"/>
                </a:lnTo>
                <a:lnTo>
                  <a:pt x="33396" y="44561"/>
                </a:lnTo>
                <a:lnTo>
                  <a:pt x="55677" y="44561"/>
                </a:lnTo>
                <a:lnTo>
                  <a:pt x="33396" y="0"/>
                </a:lnTo>
                <a:close/>
              </a:path>
              <a:path w="67310" h="67310">
                <a:moveTo>
                  <a:pt x="55677" y="44561"/>
                </a:moveTo>
                <a:lnTo>
                  <a:pt x="33396" y="44561"/>
                </a:lnTo>
                <a:lnTo>
                  <a:pt x="66818" y="66842"/>
                </a:lnTo>
                <a:lnTo>
                  <a:pt x="5567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96335" y="421125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396" y="66842"/>
                </a:lnTo>
                <a:lnTo>
                  <a:pt x="55677" y="22280"/>
                </a:lnTo>
                <a:lnTo>
                  <a:pt x="3339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8" y="0"/>
                </a:moveTo>
                <a:lnTo>
                  <a:pt x="33396" y="22280"/>
                </a:lnTo>
                <a:lnTo>
                  <a:pt x="55677" y="22280"/>
                </a:lnTo>
                <a:lnTo>
                  <a:pt x="66818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94802" y="2855004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93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61409" y="283274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375" y="0"/>
                </a:moveTo>
                <a:lnTo>
                  <a:pt x="0" y="66812"/>
                </a:lnTo>
                <a:lnTo>
                  <a:pt x="33375" y="44531"/>
                </a:lnTo>
                <a:lnTo>
                  <a:pt x="55661" y="44531"/>
                </a:lnTo>
                <a:lnTo>
                  <a:pt x="33375" y="0"/>
                </a:lnTo>
                <a:close/>
              </a:path>
              <a:path w="67310" h="67310">
                <a:moveTo>
                  <a:pt x="55661" y="44531"/>
                </a:moveTo>
                <a:lnTo>
                  <a:pt x="33375" y="44531"/>
                </a:lnTo>
                <a:lnTo>
                  <a:pt x="66812" y="66812"/>
                </a:lnTo>
                <a:lnTo>
                  <a:pt x="55661" y="4453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61409" y="3026257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375" y="66812"/>
                </a:lnTo>
                <a:lnTo>
                  <a:pt x="55661" y="22280"/>
                </a:lnTo>
                <a:lnTo>
                  <a:pt x="33375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375" y="22280"/>
                </a:lnTo>
                <a:lnTo>
                  <a:pt x="55661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49939" y="2421991"/>
            <a:ext cx="1552809" cy="5194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61409" y="2832740"/>
            <a:ext cx="66812" cy="668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97814" y="2470150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83" y="0"/>
                </a:moveTo>
                <a:lnTo>
                  <a:pt x="23908" y="1030"/>
                </a:lnTo>
                <a:lnTo>
                  <a:pt x="11596" y="7344"/>
                </a:lnTo>
                <a:lnTo>
                  <a:pt x="3141" y="18154"/>
                </a:lnTo>
                <a:lnTo>
                  <a:pt x="0" y="32003"/>
                </a:lnTo>
                <a:lnTo>
                  <a:pt x="1024" y="336325"/>
                </a:lnTo>
                <a:lnTo>
                  <a:pt x="7334" y="348638"/>
                </a:lnTo>
                <a:lnTo>
                  <a:pt x="18142" y="357098"/>
                </a:lnTo>
                <a:lnTo>
                  <a:pt x="31991" y="360243"/>
                </a:lnTo>
                <a:lnTo>
                  <a:pt x="1370059" y="359216"/>
                </a:lnTo>
                <a:lnTo>
                  <a:pt x="1382381" y="352906"/>
                </a:lnTo>
                <a:lnTo>
                  <a:pt x="1390843" y="342103"/>
                </a:lnTo>
                <a:lnTo>
                  <a:pt x="1393987" y="328269"/>
                </a:lnTo>
                <a:lnTo>
                  <a:pt x="1392955" y="23908"/>
                </a:lnTo>
                <a:lnTo>
                  <a:pt x="1386639" y="11595"/>
                </a:lnTo>
                <a:lnTo>
                  <a:pt x="1375830" y="3141"/>
                </a:lnTo>
                <a:lnTo>
                  <a:pt x="1361983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117026" y="2578181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client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Arial"/>
                <a:cs typeface="Arial"/>
              </a:rPr>
              <a:t>requests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55047" y="2860490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93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21655" y="283822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21655" y="3031744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08453" y="2429276"/>
            <a:ext cx="1554662" cy="5212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21655" y="2838226"/>
            <a:ext cx="66812" cy="6684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58044" y="2477983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68" y="0"/>
                </a:moveTo>
                <a:lnTo>
                  <a:pt x="23908" y="1032"/>
                </a:lnTo>
                <a:lnTo>
                  <a:pt x="11595" y="7348"/>
                </a:lnTo>
                <a:lnTo>
                  <a:pt x="3141" y="18156"/>
                </a:lnTo>
                <a:lnTo>
                  <a:pt x="0" y="32003"/>
                </a:lnTo>
                <a:lnTo>
                  <a:pt x="1032" y="336334"/>
                </a:lnTo>
                <a:lnTo>
                  <a:pt x="7348" y="348647"/>
                </a:lnTo>
                <a:lnTo>
                  <a:pt x="18156" y="357101"/>
                </a:lnTo>
                <a:lnTo>
                  <a:pt x="32003" y="360243"/>
                </a:lnTo>
                <a:lnTo>
                  <a:pt x="1370073" y="359210"/>
                </a:lnTo>
                <a:lnTo>
                  <a:pt x="1382389" y="352895"/>
                </a:lnTo>
                <a:lnTo>
                  <a:pt x="1390836" y="342086"/>
                </a:lnTo>
                <a:lnTo>
                  <a:pt x="1393972" y="328239"/>
                </a:lnTo>
                <a:lnTo>
                  <a:pt x="1392941" y="23908"/>
                </a:lnTo>
                <a:lnTo>
                  <a:pt x="1386634" y="11595"/>
                </a:lnTo>
                <a:lnTo>
                  <a:pt x="1375828" y="3141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777261" y="2586016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015293" y="2860490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93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81870" y="283822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81870" y="3031744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68821" y="2429276"/>
            <a:ext cx="1554632" cy="5212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81870" y="2838226"/>
            <a:ext cx="66842" cy="6684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318290" y="2477983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59" h="360680">
                <a:moveTo>
                  <a:pt x="1361968" y="0"/>
                </a:moveTo>
                <a:lnTo>
                  <a:pt x="23918" y="1032"/>
                </a:lnTo>
                <a:lnTo>
                  <a:pt x="11608" y="7348"/>
                </a:lnTo>
                <a:lnTo>
                  <a:pt x="3146" y="18156"/>
                </a:lnTo>
                <a:lnTo>
                  <a:pt x="0" y="32003"/>
                </a:lnTo>
                <a:lnTo>
                  <a:pt x="1034" y="336334"/>
                </a:lnTo>
                <a:lnTo>
                  <a:pt x="7357" y="348647"/>
                </a:lnTo>
                <a:lnTo>
                  <a:pt x="18170" y="357101"/>
                </a:lnTo>
                <a:lnTo>
                  <a:pt x="32003" y="360243"/>
                </a:lnTo>
                <a:lnTo>
                  <a:pt x="1370063" y="359210"/>
                </a:lnTo>
                <a:lnTo>
                  <a:pt x="1382376" y="352895"/>
                </a:lnTo>
                <a:lnTo>
                  <a:pt x="1390830" y="342086"/>
                </a:lnTo>
                <a:lnTo>
                  <a:pt x="1393972" y="328239"/>
                </a:lnTo>
                <a:lnTo>
                  <a:pt x="1392940" y="23908"/>
                </a:lnTo>
                <a:lnTo>
                  <a:pt x="1386624" y="11595"/>
                </a:lnTo>
                <a:lnTo>
                  <a:pt x="1375815" y="3141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437521" y="2586016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412876" y="3886403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44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79470" y="3864122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79470" y="420939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195998" y="3886403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44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162592" y="3864122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162592" y="420939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55651" y="3886403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44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922245" y="3864122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922245" y="420939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762274" y="3886403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44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28868" y="3864122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28868" y="420939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514063" y="3886403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44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80657" y="3864122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80657" y="420939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297216" y="3886403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44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263810" y="3864122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63810" y="420939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056839" y="3886403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44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023432" y="3864122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023432" y="420939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998941" y="1834286"/>
            <a:ext cx="269938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5" dirty="0">
                <a:solidFill>
                  <a:srgbClr val="56575A"/>
                </a:solidFill>
                <a:latin typeface="Arial"/>
                <a:cs typeface="Arial"/>
              </a:rPr>
              <a:t>service</a:t>
            </a:r>
            <a:r>
              <a:rPr sz="2550" spc="6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550" spc="20" dirty="0">
                <a:solidFill>
                  <a:srgbClr val="56575A"/>
                </a:solidFill>
                <a:latin typeface="Arial"/>
                <a:cs typeface="Arial"/>
              </a:rPr>
              <a:t>granular</a:t>
            </a:r>
            <a:r>
              <a:rPr sz="2550" spc="5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2550" spc="22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550" spc="-15" dirty="0">
                <a:solidFill>
                  <a:srgbClr val="56575A"/>
                </a:solidFill>
                <a:latin typeface="Arial"/>
                <a:cs typeface="Arial"/>
              </a:rPr>
              <a:t>y</a:t>
            </a:r>
            <a:endParaRPr sz="2550">
              <a:latin typeface="Arial"/>
              <a:cs typeface="Arial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031" rIns="0" bIns="0" rtlCol="0">
            <a:spAutoFit/>
          </a:bodyPr>
          <a:lstStyle/>
          <a:p>
            <a:pPr marL="1451610">
              <a:lnSpc>
                <a:spcPts val="4075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9926" y="3032567"/>
            <a:ext cx="6322466" cy="184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89926" y="3212993"/>
            <a:ext cx="196822" cy="7399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15553" y="3212993"/>
            <a:ext cx="196839" cy="739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83106" y="3839036"/>
            <a:ext cx="5936101" cy="1139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38161" y="3080999"/>
            <a:ext cx="6163310" cy="760095"/>
          </a:xfrm>
          <a:custGeom>
            <a:avLst/>
            <a:gdLst/>
            <a:ahLst/>
            <a:cxnLst/>
            <a:rect l="l" t="t" r="r" b="b"/>
            <a:pathLst>
              <a:path w="6163309" h="760095">
                <a:moveTo>
                  <a:pt x="6139753" y="0"/>
                </a:moveTo>
                <a:lnTo>
                  <a:pt x="14841" y="1650"/>
                </a:lnTo>
                <a:lnTo>
                  <a:pt x="4161" y="10148"/>
                </a:lnTo>
                <a:lnTo>
                  <a:pt x="0" y="23500"/>
                </a:lnTo>
                <a:lnTo>
                  <a:pt x="1653" y="744826"/>
                </a:lnTo>
                <a:lnTo>
                  <a:pt x="10161" y="755497"/>
                </a:lnTo>
                <a:lnTo>
                  <a:pt x="23515" y="759653"/>
                </a:lnTo>
                <a:lnTo>
                  <a:pt x="6148440" y="757998"/>
                </a:lnTo>
                <a:lnTo>
                  <a:pt x="6159121" y="749500"/>
                </a:lnTo>
                <a:lnTo>
                  <a:pt x="6163284" y="736152"/>
                </a:lnTo>
                <a:lnTo>
                  <a:pt x="6161625" y="14817"/>
                </a:lnTo>
                <a:lnTo>
                  <a:pt x="6153111" y="4152"/>
                </a:lnTo>
                <a:lnTo>
                  <a:pt x="6139753" y="0"/>
                </a:lnTo>
                <a:close/>
              </a:path>
            </a:pathLst>
          </a:custGeom>
          <a:solidFill>
            <a:srgbClr val="B7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84941" y="3165612"/>
            <a:ext cx="5956124" cy="1622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84941" y="3324162"/>
            <a:ext cx="198656" cy="4866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42396" y="3324162"/>
            <a:ext cx="198668" cy="4866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79952" y="3698676"/>
            <a:ext cx="5566105" cy="1121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33971" y="3214136"/>
            <a:ext cx="5795171" cy="48554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534513" y="3377201"/>
            <a:ext cx="15671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erface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94802" y="2855004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93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61409" y="283274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375" y="0"/>
                </a:moveTo>
                <a:lnTo>
                  <a:pt x="0" y="66812"/>
                </a:lnTo>
                <a:lnTo>
                  <a:pt x="33375" y="44531"/>
                </a:lnTo>
                <a:lnTo>
                  <a:pt x="55661" y="44531"/>
                </a:lnTo>
                <a:lnTo>
                  <a:pt x="33375" y="0"/>
                </a:lnTo>
                <a:close/>
              </a:path>
              <a:path w="67310" h="67310">
                <a:moveTo>
                  <a:pt x="55661" y="44531"/>
                </a:moveTo>
                <a:lnTo>
                  <a:pt x="33375" y="44531"/>
                </a:lnTo>
                <a:lnTo>
                  <a:pt x="66812" y="66812"/>
                </a:lnTo>
                <a:lnTo>
                  <a:pt x="55661" y="4453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61409" y="3026257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375" y="66812"/>
                </a:lnTo>
                <a:lnTo>
                  <a:pt x="55661" y="22280"/>
                </a:lnTo>
                <a:lnTo>
                  <a:pt x="33375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375" y="22280"/>
                </a:lnTo>
                <a:lnTo>
                  <a:pt x="55661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49939" y="2421991"/>
            <a:ext cx="1552809" cy="5194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61409" y="2832740"/>
            <a:ext cx="66812" cy="668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97814" y="2470150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83" y="0"/>
                </a:moveTo>
                <a:lnTo>
                  <a:pt x="23908" y="1030"/>
                </a:lnTo>
                <a:lnTo>
                  <a:pt x="11596" y="7344"/>
                </a:lnTo>
                <a:lnTo>
                  <a:pt x="3141" y="18154"/>
                </a:lnTo>
                <a:lnTo>
                  <a:pt x="0" y="32003"/>
                </a:lnTo>
                <a:lnTo>
                  <a:pt x="1024" y="336325"/>
                </a:lnTo>
                <a:lnTo>
                  <a:pt x="7334" y="348638"/>
                </a:lnTo>
                <a:lnTo>
                  <a:pt x="18142" y="357098"/>
                </a:lnTo>
                <a:lnTo>
                  <a:pt x="31991" y="360243"/>
                </a:lnTo>
                <a:lnTo>
                  <a:pt x="1370059" y="359216"/>
                </a:lnTo>
                <a:lnTo>
                  <a:pt x="1382381" y="352906"/>
                </a:lnTo>
                <a:lnTo>
                  <a:pt x="1390843" y="342103"/>
                </a:lnTo>
                <a:lnTo>
                  <a:pt x="1393987" y="328269"/>
                </a:lnTo>
                <a:lnTo>
                  <a:pt x="1392955" y="23908"/>
                </a:lnTo>
                <a:lnTo>
                  <a:pt x="1386639" y="11595"/>
                </a:lnTo>
                <a:lnTo>
                  <a:pt x="1375830" y="3141"/>
                </a:lnTo>
                <a:lnTo>
                  <a:pt x="1361983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117026" y="2578181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client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Arial"/>
                <a:cs typeface="Arial"/>
              </a:rPr>
              <a:t>requests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55047" y="2860490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93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21655" y="283822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21655" y="3031744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08453" y="2429276"/>
            <a:ext cx="1554662" cy="52126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21655" y="2838226"/>
            <a:ext cx="66812" cy="6684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58044" y="2477983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68" y="0"/>
                </a:moveTo>
                <a:lnTo>
                  <a:pt x="23908" y="1032"/>
                </a:lnTo>
                <a:lnTo>
                  <a:pt x="11595" y="7348"/>
                </a:lnTo>
                <a:lnTo>
                  <a:pt x="3141" y="18156"/>
                </a:lnTo>
                <a:lnTo>
                  <a:pt x="0" y="32003"/>
                </a:lnTo>
                <a:lnTo>
                  <a:pt x="1032" y="336334"/>
                </a:lnTo>
                <a:lnTo>
                  <a:pt x="7348" y="348647"/>
                </a:lnTo>
                <a:lnTo>
                  <a:pt x="18156" y="357101"/>
                </a:lnTo>
                <a:lnTo>
                  <a:pt x="32003" y="360243"/>
                </a:lnTo>
                <a:lnTo>
                  <a:pt x="1370073" y="359210"/>
                </a:lnTo>
                <a:lnTo>
                  <a:pt x="1382389" y="352895"/>
                </a:lnTo>
                <a:lnTo>
                  <a:pt x="1390836" y="342086"/>
                </a:lnTo>
                <a:lnTo>
                  <a:pt x="1393972" y="328239"/>
                </a:lnTo>
                <a:lnTo>
                  <a:pt x="1392941" y="23908"/>
                </a:lnTo>
                <a:lnTo>
                  <a:pt x="1386634" y="11595"/>
                </a:lnTo>
                <a:lnTo>
                  <a:pt x="1375828" y="3141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777261" y="2586016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015293" y="2860490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93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81870" y="283822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81870" y="3031744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68821" y="2429276"/>
            <a:ext cx="1554632" cy="52126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1870" y="2838226"/>
            <a:ext cx="66842" cy="6684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318290" y="2477983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59" h="360680">
                <a:moveTo>
                  <a:pt x="1361968" y="0"/>
                </a:moveTo>
                <a:lnTo>
                  <a:pt x="23918" y="1032"/>
                </a:lnTo>
                <a:lnTo>
                  <a:pt x="11608" y="7348"/>
                </a:lnTo>
                <a:lnTo>
                  <a:pt x="3146" y="18156"/>
                </a:lnTo>
                <a:lnTo>
                  <a:pt x="0" y="32003"/>
                </a:lnTo>
                <a:lnTo>
                  <a:pt x="1034" y="336334"/>
                </a:lnTo>
                <a:lnTo>
                  <a:pt x="7357" y="348647"/>
                </a:lnTo>
                <a:lnTo>
                  <a:pt x="18170" y="357101"/>
                </a:lnTo>
                <a:lnTo>
                  <a:pt x="32003" y="360243"/>
                </a:lnTo>
                <a:lnTo>
                  <a:pt x="1370063" y="359210"/>
                </a:lnTo>
                <a:lnTo>
                  <a:pt x="1382376" y="352895"/>
                </a:lnTo>
                <a:lnTo>
                  <a:pt x="1390830" y="342086"/>
                </a:lnTo>
                <a:lnTo>
                  <a:pt x="1393972" y="328239"/>
                </a:lnTo>
                <a:lnTo>
                  <a:pt x="1392940" y="23908"/>
                </a:lnTo>
                <a:lnTo>
                  <a:pt x="1386624" y="11595"/>
                </a:lnTo>
                <a:lnTo>
                  <a:pt x="1375815" y="3141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437521" y="2586016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183355" y="4222298"/>
            <a:ext cx="2020479" cy="130973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44801" y="4216559"/>
            <a:ext cx="2020467" cy="130972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506261" y="4208726"/>
            <a:ext cx="2020467" cy="130972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93602" y="3880490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44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60166" y="385820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36" y="0"/>
                </a:moveTo>
                <a:lnTo>
                  <a:pt x="0" y="66842"/>
                </a:lnTo>
                <a:lnTo>
                  <a:pt x="33436" y="44561"/>
                </a:lnTo>
                <a:lnTo>
                  <a:pt x="55707" y="44561"/>
                </a:lnTo>
                <a:lnTo>
                  <a:pt x="33436" y="0"/>
                </a:lnTo>
                <a:close/>
              </a:path>
              <a:path w="67310" h="67310">
                <a:moveTo>
                  <a:pt x="55707" y="44561"/>
                </a:moveTo>
                <a:lnTo>
                  <a:pt x="33436" y="44561"/>
                </a:lnTo>
                <a:lnTo>
                  <a:pt x="66842" y="66842"/>
                </a:lnTo>
                <a:lnTo>
                  <a:pt x="5570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160166" y="420348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36" y="66842"/>
                </a:lnTo>
                <a:lnTo>
                  <a:pt x="55707" y="22280"/>
                </a:lnTo>
                <a:lnTo>
                  <a:pt x="3343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36" y="22280"/>
                </a:lnTo>
                <a:lnTo>
                  <a:pt x="5570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23728" y="38785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290291" y="385628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36" y="0"/>
                </a:moveTo>
                <a:lnTo>
                  <a:pt x="0" y="66842"/>
                </a:lnTo>
                <a:lnTo>
                  <a:pt x="33436" y="44561"/>
                </a:lnTo>
                <a:lnTo>
                  <a:pt x="55707" y="44561"/>
                </a:lnTo>
                <a:lnTo>
                  <a:pt x="33436" y="0"/>
                </a:lnTo>
                <a:close/>
              </a:path>
              <a:path w="67310" h="67310">
                <a:moveTo>
                  <a:pt x="55707" y="44561"/>
                </a:moveTo>
                <a:lnTo>
                  <a:pt x="33436" y="44561"/>
                </a:lnTo>
                <a:lnTo>
                  <a:pt x="66842" y="66842"/>
                </a:lnTo>
                <a:lnTo>
                  <a:pt x="5570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290291" y="42015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36" y="66842"/>
                </a:lnTo>
                <a:lnTo>
                  <a:pt x="55707" y="22280"/>
                </a:lnTo>
                <a:lnTo>
                  <a:pt x="3343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36" y="22280"/>
                </a:lnTo>
                <a:lnTo>
                  <a:pt x="5570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16490" y="38785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83053" y="385628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36" y="0"/>
                </a:moveTo>
                <a:lnTo>
                  <a:pt x="0" y="66842"/>
                </a:lnTo>
                <a:lnTo>
                  <a:pt x="33436" y="44561"/>
                </a:lnTo>
                <a:lnTo>
                  <a:pt x="55707" y="44561"/>
                </a:lnTo>
                <a:lnTo>
                  <a:pt x="33436" y="0"/>
                </a:lnTo>
                <a:close/>
              </a:path>
              <a:path w="67309" h="67310">
                <a:moveTo>
                  <a:pt x="55707" y="44561"/>
                </a:moveTo>
                <a:lnTo>
                  <a:pt x="33436" y="44561"/>
                </a:lnTo>
                <a:lnTo>
                  <a:pt x="66842" y="66842"/>
                </a:lnTo>
                <a:lnTo>
                  <a:pt x="5570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83053" y="42015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36" y="66842"/>
                </a:lnTo>
                <a:lnTo>
                  <a:pt x="55707" y="22280"/>
                </a:lnTo>
                <a:lnTo>
                  <a:pt x="3343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36" y="22280"/>
                </a:lnTo>
                <a:lnTo>
                  <a:pt x="5570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998941" y="1834286"/>
            <a:ext cx="269938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5" dirty="0">
                <a:solidFill>
                  <a:srgbClr val="56575A"/>
                </a:solidFill>
                <a:latin typeface="Arial"/>
                <a:cs typeface="Arial"/>
              </a:rPr>
              <a:t>service</a:t>
            </a:r>
            <a:r>
              <a:rPr sz="2550" spc="6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550" spc="20" dirty="0">
                <a:solidFill>
                  <a:srgbClr val="56575A"/>
                </a:solidFill>
                <a:latin typeface="Arial"/>
                <a:cs typeface="Arial"/>
              </a:rPr>
              <a:t>granular</a:t>
            </a:r>
            <a:r>
              <a:rPr sz="2550" spc="5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2550" spc="22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550" spc="-15" dirty="0">
                <a:solidFill>
                  <a:srgbClr val="56575A"/>
                </a:solidFill>
                <a:latin typeface="Arial"/>
                <a:cs typeface="Arial"/>
              </a:rPr>
              <a:t>y</a:t>
            </a:r>
            <a:endParaRPr sz="2550">
              <a:latin typeface="Arial"/>
              <a:cs typeface="Arial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031" rIns="0" bIns="0" rtlCol="0">
            <a:spAutoFit/>
          </a:bodyPr>
          <a:lstStyle/>
          <a:p>
            <a:pPr marL="1451610">
              <a:lnSpc>
                <a:spcPts val="4075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5361" y="3899691"/>
            <a:ext cx="6365240" cy="537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90"/>
              </a:lnSpc>
            </a:pP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single-purpose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56575A"/>
                </a:solidFill>
                <a:latin typeface="Arial"/>
                <a:cs typeface="Arial"/>
              </a:rPr>
              <a:t>micro-service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60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35" dirty="0">
                <a:solidFill>
                  <a:srgbClr val="56575A"/>
                </a:solidFill>
                <a:latin typeface="Arial"/>
                <a:cs typeface="Arial"/>
              </a:rPr>
              <a:t>"po</a:t>
            </a:r>
            <a:r>
              <a:rPr sz="1850" spc="85" dirty="0">
                <a:solidFill>
                  <a:srgbClr val="56575A"/>
                </a:solidFill>
                <a:latin typeface="Arial"/>
                <a:cs typeface="Arial"/>
              </a:rPr>
              <a:t>r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2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75" dirty="0">
                <a:solidFill>
                  <a:srgbClr val="56575A"/>
                </a:solidFill>
                <a:latin typeface="Arial"/>
                <a:cs typeface="Arial"/>
              </a:rPr>
              <a:t>of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-15" dirty="0">
                <a:solidFill>
                  <a:srgbClr val="56575A"/>
                </a:solidFill>
                <a:latin typeface="Arial"/>
                <a:cs typeface="Arial"/>
              </a:rPr>
              <a:t>he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applica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90" dirty="0">
                <a:solidFill>
                  <a:srgbClr val="56575A"/>
                </a:solidFill>
                <a:latin typeface="Arial"/>
                <a:cs typeface="Arial"/>
              </a:rPr>
              <a:t>ion"</a:t>
            </a:r>
            <a:r>
              <a:rPr sz="1850" spc="5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56575A"/>
                </a:solidFill>
                <a:latin typeface="Arial"/>
                <a:cs typeface="Arial"/>
              </a:rPr>
              <a:t>macro-service</a:t>
            </a:r>
            <a:endParaRPr sz="1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98966" y="1834285"/>
            <a:ext cx="269938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5" dirty="0">
                <a:solidFill>
                  <a:srgbClr val="56575A"/>
                </a:solidFill>
                <a:latin typeface="Arial"/>
                <a:cs typeface="Arial"/>
              </a:rPr>
              <a:t>service</a:t>
            </a:r>
            <a:r>
              <a:rPr sz="2550" spc="6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550" spc="20" dirty="0">
                <a:solidFill>
                  <a:srgbClr val="56575A"/>
                </a:solidFill>
                <a:latin typeface="Arial"/>
                <a:cs typeface="Arial"/>
              </a:rPr>
              <a:t>granular</a:t>
            </a:r>
            <a:r>
              <a:rPr sz="2550" spc="5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2550" spc="22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550" spc="-15" dirty="0">
                <a:solidFill>
                  <a:srgbClr val="56575A"/>
                </a:solidFill>
                <a:latin typeface="Arial"/>
                <a:cs typeface="Arial"/>
              </a:rPr>
              <a:t>y</a:t>
            </a:r>
            <a:endParaRPr sz="25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22517" y="2352710"/>
            <a:ext cx="2569963" cy="12686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03237" y="2351201"/>
            <a:ext cx="2944581" cy="1269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13324" y="2863067"/>
            <a:ext cx="867552" cy="3809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62488" y="2911464"/>
            <a:ext cx="707303" cy="2202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844604" y="6175808"/>
            <a:ext cx="13335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0" dirty="0">
                <a:solidFill>
                  <a:srgbClr val="56575A"/>
                </a:solidFill>
                <a:latin typeface="Arial"/>
                <a:cs typeface="Arial"/>
              </a:rPr>
              <a:t>-</a:t>
            </a:r>
            <a:endParaRPr sz="25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031" rIns="0" bIns="0" rtlCol="0">
            <a:spAutoFit/>
          </a:bodyPr>
          <a:lstStyle/>
          <a:p>
            <a:pPr marL="1451610">
              <a:lnSpc>
                <a:spcPts val="4075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5361" y="3899691"/>
            <a:ext cx="6365240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90"/>
              </a:lnSpc>
            </a:pP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single-purpose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56575A"/>
                </a:solidFill>
                <a:latin typeface="Arial"/>
                <a:cs typeface="Arial"/>
              </a:rPr>
              <a:t>micro-service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60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35" dirty="0">
                <a:solidFill>
                  <a:srgbClr val="56575A"/>
                </a:solidFill>
                <a:latin typeface="Arial"/>
                <a:cs typeface="Arial"/>
              </a:rPr>
              <a:t>"po</a:t>
            </a:r>
            <a:r>
              <a:rPr sz="1850" spc="85" dirty="0">
                <a:solidFill>
                  <a:srgbClr val="56575A"/>
                </a:solidFill>
                <a:latin typeface="Arial"/>
                <a:cs typeface="Arial"/>
              </a:rPr>
              <a:t>r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2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75" dirty="0">
                <a:solidFill>
                  <a:srgbClr val="56575A"/>
                </a:solidFill>
                <a:latin typeface="Arial"/>
                <a:cs typeface="Arial"/>
              </a:rPr>
              <a:t>of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-15" dirty="0">
                <a:solidFill>
                  <a:srgbClr val="56575A"/>
                </a:solidFill>
                <a:latin typeface="Arial"/>
                <a:cs typeface="Arial"/>
              </a:rPr>
              <a:t>he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applica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90" dirty="0">
                <a:solidFill>
                  <a:srgbClr val="56575A"/>
                </a:solidFill>
                <a:latin typeface="Arial"/>
                <a:cs typeface="Arial"/>
              </a:rPr>
              <a:t>ion"</a:t>
            </a:r>
            <a:r>
              <a:rPr sz="1850" spc="5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56575A"/>
                </a:solidFill>
                <a:latin typeface="Arial"/>
                <a:cs typeface="Arial"/>
              </a:rPr>
              <a:t>macro-service</a:t>
            </a:r>
            <a:endParaRPr sz="1850">
              <a:latin typeface="Arial"/>
              <a:cs typeface="Arial"/>
            </a:endParaRPr>
          </a:p>
          <a:p>
            <a:pPr marL="497840">
              <a:lnSpc>
                <a:spcPct val="100000"/>
              </a:lnSpc>
              <a:spcBef>
                <a:spcPts val="1230"/>
              </a:spcBef>
            </a:pP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macro-services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resolves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orche</a:t>
            </a:r>
            <a:r>
              <a:rPr sz="1550" dirty="0">
                <a:solidFill>
                  <a:srgbClr val="56575A"/>
                </a:solidFill>
                <a:latin typeface="Arial"/>
                <a:cs typeface="Arial"/>
              </a:rPr>
              <a:t>s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r</a:t>
            </a:r>
            <a:r>
              <a:rPr sz="1550" dirty="0">
                <a:solidFill>
                  <a:srgbClr val="56575A"/>
                </a:solidFill>
                <a:latin typeface="Arial"/>
                <a:cs typeface="Arial"/>
              </a:rPr>
              <a:t>a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and</a:t>
            </a:r>
            <a:r>
              <a:rPr sz="15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-20" dirty="0">
                <a:solidFill>
                  <a:srgbClr val="56575A"/>
                </a:solidFill>
                <a:latin typeface="Arial"/>
                <a:cs typeface="Arial"/>
              </a:rPr>
              <a:t>ransa</a:t>
            </a:r>
            <a:r>
              <a:rPr sz="1550" spc="-25" dirty="0">
                <a:solidFill>
                  <a:srgbClr val="56575A"/>
                </a:solidFill>
                <a:latin typeface="Arial"/>
                <a:cs typeface="Arial"/>
              </a:rPr>
              <a:t>c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ional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-30" dirty="0">
                <a:solidFill>
                  <a:srgbClr val="56575A"/>
                </a:solidFill>
                <a:latin typeface="Arial"/>
                <a:cs typeface="Arial"/>
              </a:rPr>
              <a:t>issues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98966" y="1834285"/>
            <a:ext cx="269938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5" dirty="0">
                <a:solidFill>
                  <a:srgbClr val="56575A"/>
                </a:solidFill>
                <a:latin typeface="Arial"/>
                <a:cs typeface="Arial"/>
              </a:rPr>
              <a:t>service</a:t>
            </a:r>
            <a:r>
              <a:rPr sz="2550" spc="6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550" spc="20" dirty="0">
                <a:solidFill>
                  <a:srgbClr val="56575A"/>
                </a:solidFill>
                <a:latin typeface="Arial"/>
                <a:cs typeface="Arial"/>
              </a:rPr>
              <a:t>granular</a:t>
            </a:r>
            <a:r>
              <a:rPr sz="2550" spc="5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2550" spc="22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550" spc="-15" dirty="0">
                <a:solidFill>
                  <a:srgbClr val="56575A"/>
                </a:solidFill>
                <a:latin typeface="Arial"/>
                <a:cs typeface="Arial"/>
              </a:rPr>
              <a:t>y</a:t>
            </a:r>
            <a:endParaRPr sz="25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63639" y="4521966"/>
            <a:ext cx="338995" cy="3367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0221" y="4490651"/>
            <a:ext cx="469900" cy="62865"/>
          </a:xfrm>
          <a:custGeom>
            <a:avLst/>
            <a:gdLst/>
            <a:ahLst/>
            <a:cxnLst/>
            <a:rect l="l" t="t" r="r" b="b"/>
            <a:pathLst>
              <a:path w="469900" h="62864">
                <a:moveTo>
                  <a:pt x="0" y="62638"/>
                </a:moveTo>
                <a:lnTo>
                  <a:pt x="469891" y="62638"/>
                </a:lnTo>
                <a:lnTo>
                  <a:pt x="469891" y="0"/>
                </a:lnTo>
                <a:lnTo>
                  <a:pt x="0" y="0"/>
                </a:lnTo>
                <a:lnTo>
                  <a:pt x="0" y="626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22517" y="2352710"/>
            <a:ext cx="2569963" cy="12686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03237" y="2351201"/>
            <a:ext cx="2944581" cy="1269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13324" y="2863067"/>
            <a:ext cx="867552" cy="3809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62488" y="2911464"/>
            <a:ext cx="707303" cy="2202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844604" y="6175808"/>
            <a:ext cx="13335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0" dirty="0">
                <a:solidFill>
                  <a:srgbClr val="56575A"/>
                </a:solidFill>
                <a:latin typeface="Arial"/>
                <a:cs typeface="Arial"/>
              </a:rPr>
              <a:t>-</a:t>
            </a:r>
            <a:endParaRPr sz="25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031" rIns="0" bIns="0" rtlCol="0">
            <a:spAutoFit/>
          </a:bodyPr>
          <a:lstStyle/>
          <a:p>
            <a:pPr marL="1451610">
              <a:lnSpc>
                <a:spcPts val="4075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63639" y="4521966"/>
            <a:ext cx="338995" cy="3367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50221" y="4490651"/>
            <a:ext cx="469900" cy="62865"/>
          </a:xfrm>
          <a:custGeom>
            <a:avLst/>
            <a:gdLst/>
            <a:ahLst/>
            <a:cxnLst/>
            <a:rect l="l" t="t" r="r" b="b"/>
            <a:pathLst>
              <a:path w="469900" h="62864">
                <a:moveTo>
                  <a:pt x="0" y="62638"/>
                </a:moveTo>
                <a:lnTo>
                  <a:pt x="469891" y="62638"/>
                </a:lnTo>
                <a:lnTo>
                  <a:pt x="469891" y="0"/>
                </a:lnTo>
                <a:lnTo>
                  <a:pt x="0" y="0"/>
                </a:lnTo>
                <a:lnTo>
                  <a:pt x="0" y="626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22517" y="2352710"/>
            <a:ext cx="2569963" cy="12686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03237" y="2351201"/>
            <a:ext cx="2944581" cy="1269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13324" y="2863067"/>
            <a:ext cx="867552" cy="3809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62488" y="2911464"/>
            <a:ext cx="707303" cy="2202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45361" y="3899691"/>
            <a:ext cx="6365240" cy="133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90"/>
              </a:lnSpc>
            </a:pP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single-purpose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56575A"/>
                </a:solidFill>
                <a:latin typeface="Arial"/>
                <a:cs typeface="Arial"/>
              </a:rPr>
              <a:t>micro-service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60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35" dirty="0">
                <a:solidFill>
                  <a:srgbClr val="56575A"/>
                </a:solidFill>
                <a:latin typeface="Arial"/>
                <a:cs typeface="Arial"/>
              </a:rPr>
              <a:t>"po</a:t>
            </a:r>
            <a:r>
              <a:rPr sz="1850" spc="85" dirty="0">
                <a:solidFill>
                  <a:srgbClr val="56575A"/>
                </a:solidFill>
                <a:latin typeface="Arial"/>
                <a:cs typeface="Arial"/>
              </a:rPr>
              <a:t>r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2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75" dirty="0">
                <a:solidFill>
                  <a:srgbClr val="56575A"/>
                </a:solidFill>
                <a:latin typeface="Arial"/>
                <a:cs typeface="Arial"/>
              </a:rPr>
              <a:t>of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-15" dirty="0">
                <a:solidFill>
                  <a:srgbClr val="56575A"/>
                </a:solidFill>
                <a:latin typeface="Arial"/>
                <a:cs typeface="Arial"/>
              </a:rPr>
              <a:t>he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applica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90" dirty="0">
                <a:solidFill>
                  <a:srgbClr val="56575A"/>
                </a:solidFill>
                <a:latin typeface="Arial"/>
                <a:cs typeface="Arial"/>
              </a:rPr>
              <a:t>ion"</a:t>
            </a:r>
            <a:r>
              <a:rPr sz="1850" spc="5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56575A"/>
                </a:solidFill>
                <a:latin typeface="Arial"/>
                <a:cs typeface="Arial"/>
              </a:rPr>
              <a:t>macro-service</a:t>
            </a:r>
            <a:endParaRPr sz="1850">
              <a:latin typeface="Arial"/>
              <a:cs typeface="Arial"/>
            </a:endParaRPr>
          </a:p>
          <a:p>
            <a:pPr marL="497840" marR="92075">
              <a:lnSpc>
                <a:spcPts val="3140"/>
              </a:lnSpc>
              <a:spcBef>
                <a:spcPts val="265"/>
              </a:spcBef>
            </a:pP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macro-services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resolves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orche</a:t>
            </a:r>
            <a:r>
              <a:rPr sz="1550" dirty="0">
                <a:solidFill>
                  <a:srgbClr val="56575A"/>
                </a:solidFill>
                <a:latin typeface="Arial"/>
                <a:cs typeface="Arial"/>
              </a:rPr>
              <a:t>s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r</a:t>
            </a:r>
            <a:r>
              <a:rPr sz="1550" dirty="0">
                <a:solidFill>
                  <a:srgbClr val="56575A"/>
                </a:solidFill>
                <a:latin typeface="Arial"/>
                <a:cs typeface="Arial"/>
              </a:rPr>
              <a:t>a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and</a:t>
            </a:r>
            <a:r>
              <a:rPr sz="15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-20" dirty="0">
                <a:solidFill>
                  <a:srgbClr val="56575A"/>
                </a:solidFill>
                <a:latin typeface="Arial"/>
                <a:cs typeface="Arial"/>
              </a:rPr>
              <a:t>ransa</a:t>
            </a:r>
            <a:r>
              <a:rPr sz="1550" spc="-25" dirty="0">
                <a:solidFill>
                  <a:srgbClr val="56575A"/>
                </a:solidFill>
                <a:latin typeface="Arial"/>
                <a:cs typeface="Arial"/>
              </a:rPr>
              <a:t>c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ional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-30" dirty="0">
                <a:solidFill>
                  <a:srgbClr val="56575A"/>
                </a:solidFill>
                <a:latin typeface="Arial"/>
                <a:cs typeface="Arial"/>
              </a:rPr>
              <a:t>issues</a:t>
            </a:r>
            <a:r>
              <a:rPr sz="1550" spc="-2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56575A"/>
                </a:solidFill>
                <a:latin typeface="Arial"/>
                <a:cs typeface="Arial"/>
              </a:rPr>
              <a:t>allows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75" dirty="0">
                <a:solidFill>
                  <a:srgbClr val="56575A"/>
                </a:solidFill>
                <a:latin typeface="Arial"/>
                <a:cs typeface="Arial"/>
              </a:rPr>
              <a:t>for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40" dirty="0">
                <a:solidFill>
                  <a:srgbClr val="56575A"/>
                </a:solidFill>
                <a:latin typeface="Arial"/>
                <a:cs typeface="Arial"/>
              </a:rPr>
              <a:t>complex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56575A"/>
                </a:solidFill>
                <a:latin typeface="Arial"/>
                <a:cs typeface="Arial"/>
              </a:rPr>
              <a:t>business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processing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75" dirty="0">
                <a:solidFill>
                  <a:srgbClr val="56575A"/>
                </a:solidFill>
                <a:latin typeface="Arial"/>
                <a:cs typeface="Arial"/>
              </a:rPr>
              <a:t>w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hin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-45" dirty="0">
                <a:solidFill>
                  <a:srgbClr val="56575A"/>
                </a:solidFill>
                <a:latin typeface="Arial"/>
                <a:cs typeface="Arial"/>
              </a:rPr>
              <a:t>a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service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con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25" dirty="0">
                <a:solidFill>
                  <a:srgbClr val="56575A"/>
                </a:solidFill>
                <a:latin typeface="Arial"/>
                <a:cs typeface="Arial"/>
              </a:rPr>
              <a:t>e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x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endParaRPr sz="1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98966" y="1834285"/>
            <a:ext cx="269938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5" dirty="0">
                <a:solidFill>
                  <a:srgbClr val="56575A"/>
                </a:solidFill>
                <a:latin typeface="Arial"/>
                <a:cs typeface="Arial"/>
              </a:rPr>
              <a:t>service</a:t>
            </a:r>
            <a:r>
              <a:rPr sz="2550" spc="6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550" spc="20" dirty="0">
                <a:solidFill>
                  <a:srgbClr val="56575A"/>
                </a:solidFill>
                <a:latin typeface="Arial"/>
                <a:cs typeface="Arial"/>
              </a:rPr>
              <a:t>granular</a:t>
            </a:r>
            <a:r>
              <a:rPr sz="2550" spc="5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2550" spc="22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550" spc="-15" dirty="0">
                <a:solidFill>
                  <a:srgbClr val="56575A"/>
                </a:solidFill>
                <a:latin typeface="Arial"/>
                <a:cs typeface="Arial"/>
              </a:rPr>
              <a:t>y</a:t>
            </a:r>
            <a:endParaRPr sz="25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63639" y="4921360"/>
            <a:ext cx="338995" cy="3367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0221" y="4890046"/>
            <a:ext cx="469900" cy="62865"/>
          </a:xfrm>
          <a:custGeom>
            <a:avLst/>
            <a:gdLst/>
            <a:ahLst/>
            <a:cxnLst/>
            <a:rect l="l" t="t" r="r" b="b"/>
            <a:pathLst>
              <a:path w="469900" h="62864">
                <a:moveTo>
                  <a:pt x="0" y="62638"/>
                </a:moveTo>
                <a:lnTo>
                  <a:pt x="469891" y="62638"/>
                </a:lnTo>
                <a:lnTo>
                  <a:pt x="469891" y="0"/>
                </a:lnTo>
                <a:lnTo>
                  <a:pt x="0" y="0"/>
                </a:lnTo>
                <a:lnTo>
                  <a:pt x="0" y="626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844604" y="6175808"/>
            <a:ext cx="13335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0" dirty="0">
                <a:solidFill>
                  <a:srgbClr val="56575A"/>
                </a:solidFill>
                <a:latin typeface="Arial"/>
                <a:cs typeface="Arial"/>
              </a:rPr>
              <a:t>-</a:t>
            </a:r>
            <a:endParaRPr sz="255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031" rIns="0" bIns="0" rtlCol="0">
            <a:spAutoFit/>
          </a:bodyPr>
          <a:lstStyle/>
          <a:p>
            <a:pPr marL="1451610">
              <a:lnSpc>
                <a:spcPts val="4075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5361" y="3899691"/>
            <a:ext cx="6365240" cy="537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90"/>
              </a:lnSpc>
            </a:pP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single-purpose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56575A"/>
                </a:solidFill>
                <a:latin typeface="Arial"/>
                <a:cs typeface="Arial"/>
              </a:rPr>
              <a:t>micro-service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60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35" dirty="0">
                <a:solidFill>
                  <a:srgbClr val="56575A"/>
                </a:solidFill>
                <a:latin typeface="Arial"/>
                <a:cs typeface="Arial"/>
              </a:rPr>
              <a:t>"po</a:t>
            </a:r>
            <a:r>
              <a:rPr sz="1850" spc="85" dirty="0">
                <a:solidFill>
                  <a:srgbClr val="56575A"/>
                </a:solidFill>
                <a:latin typeface="Arial"/>
                <a:cs typeface="Arial"/>
              </a:rPr>
              <a:t>r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2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75" dirty="0">
                <a:solidFill>
                  <a:srgbClr val="56575A"/>
                </a:solidFill>
                <a:latin typeface="Arial"/>
                <a:cs typeface="Arial"/>
              </a:rPr>
              <a:t>of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-15" dirty="0">
                <a:solidFill>
                  <a:srgbClr val="56575A"/>
                </a:solidFill>
                <a:latin typeface="Arial"/>
                <a:cs typeface="Arial"/>
              </a:rPr>
              <a:t>he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applica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90" dirty="0">
                <a:solidFill>
                  <a:srgbClr val="56575A"/>
                </a:solidFill>
                <a:latin typeface="Arial"/>
                <a:cs typeface="Arial"/>
              </a:rPr>
              <a:t>ion"</a:t>
            </a:r>
            <a:r>
              <a:rPr sz="1850" spc="5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56575A"/>
                </a:solidFill>
                <a:latin typeface="Arial"/>
                <a:cs typeface="Arial"/>
              </a:rPr>
              <a:t>macro-service</a:t>
            </a:r>
            <a:endParaRPr sz="1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98966" y="1834285"/>
            <a:ext cx="269938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5" dirty="0">
                <a:solidFill>
                  <a:srgbClr val="56575A"/>
                </a:solidFill>
                <a:latin typeface="Arial"/>
                <a:cs typeface="Arial"/>
              </a:rPr>
              <a:t>service</a:t>
            </a:r>
            <a:r>
              <a:rPr sz="2550" spc="6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550" spc="20" dirty="0">
                <a:solidFill>
                  <a:srgbClr val="56575A"/>
                </a:solidFill>
                <a:latin typeface="Arial"/>
                <a:cs typeface="Arial"/>
              </a:rPr>
              <a:t>granular</a:t>
            </a:r>
            <a:r>
              <a:rPr sz="2550" spc="5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2550" spc="22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550" spc="-15" dirty="0">
                <a:solidFill>
                  <a:srgbClr val="56575A"/>
                </a:solidFill>
                <a:latin typeface="Arial"/>
                <a:cs typeface="Arial"/>
              </a:rPr>
              <a:t>y</a:t>
            </a:r>
            <a:endParaRPr sz="25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22517" y="2352710"/>
            <a:ext cx="2569963" cy="12686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03237" y="2351201"/>
            <a:ext cx="2944581" cy="1269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13324" y="2863067"/>
            <a:ext cx="867552" cy="3809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62488" y="2911464"/>
            <a:ext cx="707303" cy="2202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844604" y="6175808"/>
            <a:ext cx="13335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0" dirty="0">
                <a:solidFill>
                  <a:srgbClr val="56575A"/>
                </a:solidFill>
                <a:latin typeface="Arial"/>
                <a:cs typeface="Arial"/>
              </a:rPr>
              <a:t>-</a:t>
            </a:r>
            <a:endParaRPr sz="25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031" rIns="0" bIns="0" rtlCol="0">
            <a:spAutoFit/>
          </a:bodyPr>
          <a:lstStyle/>
          <a:p>
            <a:pPr marL="1451610">
              <a:lnSpc>
                <a:spcPts val="4075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5361" y="3899691"/>
            <a:ext cx="6365240" cy="929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90"/>
              </a:lnSpc>
            </a:pP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single-purpose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56575A"/>
                </a:solidFill>
                <a:latin typeface="Arial"/>
                <a:cs typeface="Arial"/>
              </a:rPr>
              <a:t>micro-service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60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35" dirty="0">
                <a:solidFill>
                  <a:srgbClr val="56575A"/>
                </a:solidFill>
                <a:latin typeface="Arial"/>
                <a:cs typeface="Arial"/>
              </a:rPr>
              <a:t>"po</a:t>
            </a:r>
            <a:r>
              <a:rPr sz="1850" spc="85" dirty="0">
                <a:solidFill>
                  <a:srgbClr val="56575A"/>
                </a:solidFill>
                <a:latin typeface="Arial"/>
                <a:cs typeface="Arial"/>
              </a:rPr>
              <a:t>r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2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75" dirty="0">
                <a:solidFill>
                  <a:srgbClr val="56575A"/>
                </a:solidFill>
                <a:latin typeface="Arial"/>
                <a:cs typeface="Arial"/>
              </a:rPr>
              <a:t>of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-15" dirty="0">
                <a:solidFill>
                  <a:srgbClr val="56575A"/>
                </a:solidFill>
                <a:latin typeface="Arial"/>
                <a:cs typeface="Arial"/>
              </a:rPr>
              <a:t>he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applica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90" dirty="0">
                <a:solidFill>
                  <a:srgbClr val="56575A"/>
                </a:solidFill>
                <a:latin typeface="Arial"/>
                <a:cs typeface="Arial"/>
              </a:rPr>
              <a:t>ion"</a:t>
            </a:r>
            <a:r>
              <a:rPr sz="1850" spc="5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56575A"/>
                </a:solidFill>
                <a:latin typeface="Arial"/>
                <a:cs typeface="Arial"/>
              </a:rPr>
              <a:t>macro-service</a:t>
            </a:r>
            <a:endParaRPr sz="1850">
              <a:latin typeface="Arial"/>
              <a:cs typeface="Arial"/>
            </a:endParaRPr>
          </a:p>
          <a:p>
            <a:pPr marL="419734">
              <a:lnSpc>
                <a:spcPct val="100000"/>
              </a:lnSpc>
              <a:spcBef>
                <a:spcPts val="1165"/>
              </a:spcBef>
            </a:pPr>
            <a:r>
              <a:rPr sz="1550" spc="-10" dirty="0">
                <a:solidFill>
                  <a:srgbClr val="56575A"/>
                </a:solidFill>
                <a:latin typeface="Arial"/>
                <a:cs typeface="Arial"/>
              </a:rPr>
              <a:t>services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35" dirty="0">
                <a:solidFill>
                  <a:srgbClr val="56575A"/>
                </a:solidFill>
                <a:latin typeface="Arial"/>
                <a:cs typeface="Arial"/>
              </a:rPr>
              <a:t>become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35" dirty="0">
                <a:solidFill>
                  <a:srgbClr val="56575A"/>
                </a:solidFill>
                <a:latin typeface="Arial"/>
                <a:cs typeface="Arial"/>
              </a:rPr>
              <a:t>harder</a:t>
            </a:r>
            <a:r>
              <a:rPr sz="15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65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45" dirty="0">
                <a:solidFill>
                  <a:srgbClr val="56575A"/>
                </a:solidFill>
                <a:latin typeface="Arial"/>
                <a:cs typeface="Arial"/>
              </a:rPr>
              <a:t>develop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and</a:t>
            </a:r>
            <a:r>
              <a:rPr sz="15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-35" dirty="0">
                <a:solidFill>
                  <a:srgbClr val="56575A"/>
                </a:solidFill>
                <a:latin typeface="Arial"/>
                <a:cs typeface="Arial"/>
              </a:rPr>
              <a:t>e</a:t>
            </a:r>
            <a:r>
              <a:rPr sz="1550" spc="-40" dirty="0">
                <a:solidFill>
                  <a:srgbClr val="56575A"/>
                </a:solidFill>
                <a:latin typeface="Arial"/>
                <a:cs typeface="Arial"/>
              </a:rPr>
              <a:t>s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98966" y="1834285"/>
            <a:ext cx="269938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5" dirty="0">
                <a:solidFill>
                  <a:srgbClr val="56575A"/>
                </a:solidFill>
                <a:latin typeface="Arial"/>
                <a:cs typeface="Arial"/>
              </a:rPr>
              <a:t>service</a:t>
            </a:r>
            <a:r>
              <a:rPr sz="2550" spc="6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550" spc="20" dirty="0">
                <a:solidFill>
                  <a:srgbClr val="56575A"/>
                </a:solidFill>
                <a:latin typeface="Arial"/>
                <a:cs typeface="Arial"/>
              </a:rPr>
              <a:t>granular</a:t>
            </a:r>
            <a:r>
              <a:rPr sz="2550" spc="5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2550" spc="22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550" spc="-15" dirty="0">
                <a:solidFill>
                  <a:srgbClr val="56575A"/>
                </a:solidFill>
                <a:latin typeface="Arial"/>
                <a:cs typeface="Arial"/>
              </a:rPr>
              <a:t>y</a:t>
            </a:r>
            <a:endParaRPr sz="25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57088" y="4553281"/>
            <a:ext cx="298537" cy="3132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22517" y="2352710"/>
            <a:ext cx="2569963" cy="12686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03237" y="2351201"/>
            <a:ext cx="2944581" cy="1269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13324" y="2863067"/>
            <a:ext cx="867552" cy="3809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62488" y="2911464"/>
            <a:ext cx="707303" cy="2202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844604" y="6175808"/>
            <a:ext cx="13335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0" dirty="0">
                <a:solidFill>
                  <a:srgbClr val="56575A"/>
                </a:solidFill>
                <a:latin typeface="Arial"/>
                <a:cs typeface="Arial"/>
              </a:rPr>
              <a:t>-</a:t>
            </a:r>
            <a:endParaRPr sz="25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031" rIns="0" bIns="0" rtlCol="0">
            <a:spAutoFit/>
          </a:bodyPr>
          <a:lstStyle/>
          <a:p>
            <a:pPr marL="1451610">
              <a:lnSpc>
                <a:spcPts val="4075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7088" y="4553281"/>
            <a:ext cx="298537" cy="3132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45361" y="3899691"/>
            <a:ext cx="6365240" cy="1313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90"/>
              </a:lnSpc>
            </a:pP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single-purpose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56575A"/>
                </a:solidFill>
                <a:latin typeface="Arial"/>
                <a:cs typeface="Arial"/>
              </a:rPr>
              <a:t>micro-service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60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35" dirty="0">
                <a:solidFill>
                  <a:srgbClr val="56575A"/>
                </a:solidFill>
                <a:latin typeface="Arial"/>
                <a:cs typeface="Arial"/>
              </a:rPr>
              <a:t>"po</a:t>
            </a:r>
            <a:r>
              <a:rPr sz="1850" spc="85" dirty="0">
                <a:solidFill>
                  <a:srgbClr val="56575A"/>
                </a:solidFill>
                <a:latin typeface="Arial"/>
                <a:cs typeface="Arial"/>
              </a:rPr>
              <a:t>r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2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75" dirty="0">
                <a:solidFill>
                  <a:srgbClr val="56575A"/>
                </a:solidFill>
                <a:latin typeface="Arial"/>
                <a:cs typeface="Arial"/>
              </a:rPr>
              <a:t>of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-15" dirty="0">
                <a:solidFill>
                  <a:srgbClr val="56575A"/>
                </a:solidFill>
                <a:latin typeface="Arial"/>
                <a:cs typeface="Arial"/>
              </a:rPr>
              <a:t>he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applica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90" dirty="0">
                <a:solidFill>
                  <a:srgbClr val="56575A"/>
                </a:solidFill>
                <a:latin typeface="Arial"/>
                <a:cs typeface="Arial"/>
              </a:rPr>
              <a:t>ion"</a:t>
            </a:r>
            <a:r>
              <a:rPr sz="1850" spc="5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56575A"/>
                </a:solidFill>
                <a:latin typeface="Arial"/>
                <a:cs typeface="Arial"/>
              </a:rPr>
              <a:t>macro-service</a:t>
            </a:r>
            <a:endParaRPr sz="1850">
              <a:latin typeface="Arial"/>
              <a:cs typeface="Arial"/>
            </a:endParaRPr>
          </a:p>
          <a:p>
            <a:pPr marL="419734" marR="1900555">
              <a:lnSpc>
                <a:spcPct val="162500"/>
              </a:lnSpc>
              <a:spcBef>
                <a:spcPts val="5"/>
              </a:spcBef>
            </a:pPr>
            <a:r>
              <a:rPr sz="1550" spc="-10" dirty="0">
                <a:solidFill>
                  <a:srgbClr val="56575A"/>
                </a:solidFill>
                <a:latin typeface="Arial"/>
                <a:cs typeface="Arial"/>
              </a:rPr>
              <a:t>services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35" dirty="0">
                <a:solidFill>
                  <a:srgbClr val="56575A"/>
                </a:solidFill>
                <a:latin typeface="Arial"/>
                <a:cs typeface="Arial"/>
              </a:rPr>
              <a:t>become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35" dirty="0">
                <a:solidFill>
                  <a:srgbClr val="56575A"/>
                </a:solidFill>
                <a:latin typeface="Arial"/>
                <a:cs typeface="Arial"/>
              </a:rPr>
              <a:t>harder</a:t>
            </a:r>
            <a:r>
              <a:rPr sz="15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65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45" dirty="0">
                <a:solidFill>
                  <a:srgbClr val="56575A"/>
                </a:solidFill>
                <a:latin typeface="Arial"/>
                <a:cs typeface="Arial"/>
              </a:rPr>
              <a:t>develop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and</a:t>
            </a:r>
            <a:r>
              <a:rPr sz="15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-35" dirty="0">
                <a:solidFill>
                  <a:srgbClr val="56575A"/>
                </a:solidFill>
                <a:latin typeface="Arial"/>
                <a:cs typeface="Arial"/>
              </a:rPr>
              <a:t>e</a:t>
            </a:r>
            <a:r>
              <a:rPr sz="1550" spc="-40" dirty="0">
                <a:solidFill>
                  <a:srgbClr val="56575A"/>
                </a:solidFill>
                <a:latin typeface="Arial"/>
                <a:cs typeface="Arial"/>
              </a:rPr>
              <a:t>s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13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5" dirty="0">
                <a:solidFill>
                  <a:srgbClr val="56575A"/>
                </a:solidFill>
                <a:latin typeface="Arial"/>
                <a:cs typeface="Arial"/>
              </a:rPr>
              <a:t>deployment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40" dirty="0">
                <a:solidFill>
                  <a:srgbClr val="56575A"/>
                </a:solidFill>
                <a:latin typeface="Arial"/>
                <a:cs typeface="Arial"/>
              </a:rPr>
              <a:t>pipeline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5" dirty="0">
                <a:solidFill>
                  <a:srgbClr val="56575A"/>
                </a:solidFill>
                <a:latin typeface="Arial"/>
                <a:cs typeface="Arial"/>
              </a:rPr>
              <a:t>requires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0" dirty="0">
                <a:solidFill>
                  <a:srgbClr val="56575A"/>
                </a:solidFill>
                <a:latin typeface="Arial"/>
                <a:cs typeface="Arial"/>
              </a:rPr>
              <a:t>more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5" dirty="0">
                <a:solidFill>
                  <a:srgbClr val="56575A"/>
                </a:solidFill>
                <a:latin typeface="Arial"/>
                <a:cs typeface="Arial"/>
              </a:rPr>
              <a:t>planning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98966" y="1834285"/>
            <a:ext cx="269938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5" dirty="0">
                <a:solidFill>
                  <a:srgbClr val="56575A"/>
                </a:solidFill>
                <a:latin typeface="Arial"/>
                <a:cs typeface="Arial"/>
              </a:rPr>
              <a:t>service</a:t>
            </a:r>
            <a:r>
              <a:rPr sz="2550" spc="6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550" spc="20" dirty="0">
                <a:solidFill>
                  <a:srgbClr val="56575A"/>
                </a:solidFill>
                <a:latin typeface="Arial"/>
                <a:cs typeface="Arial"/>
              </a:rPr>
              <a:t>granular</a:t>
            </a:r>
            <a:r>
              <a:rPr sz="2550" spc="5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2550" spc="22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550" spc="-15" dirty="0">
                <a:solidFill>
                  <a:srgbClr val="56575A"/>
                </a:solidFill>
                <a:latin typeface="Arial"/>
                <a:cs typeface="Arial"/>
              </a:rPr>
              <a:t>y</a:t>
            </a:r>
            <a:endParaRPr sz="25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58055" y="4929197"/>
            <a:ext cx="298537" cy="3132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22517" y="2352710"/>
            <a:ext cx="2569963" cy="12686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03237" y="2351201"/>
            <a:ext cx="2944581" cy="12698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13324" y="2863067"/>
            <a:ext cx="867552" cy="3809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62488" y="2911464"/>
            <a:ext cx="707303" cy="2202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844604" y="6175808"/>
            <a:ext cx="13335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0" dirty="0">
                <a:solidFill>
                  <a:srgbClr val="56575A"/>
                </a:solidFill>
                <a:latin typeface="Arial"/>
                <a:cs typeface="Arial"/>
              </a:rPr>
              <a:t>-</a:t>
            </a:r>
            <a:endParaRPr sz="25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031" rIns="0" bIns="0" rtlCol="0">
            <a:spAutoFit/>
          </a:bodyPr>
          <a:lstStyle/>
          <a:p>
            <a:pPr marL="1451610">
              <a:lnSpc>
                <a:spcPts val="4075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5361" y="3899691"/>
            <a:ext cx="6932295" cy="2625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72135">
              <a:lnSpc>
                <a:spcPts val="2190"/>
              </a:lnSpc>
            </a:pP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single-purpose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56575A"/>
                </a:solidFill>
                <a:latin typeface="Arial"/>
                <a:cs typeface="Arial"/>
              </a:rPr>
              <a:t>micro-service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60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35" dirty="0">
                <a:solidFill>
                  <a:srgbClr val="56575A"/>
                </a:solidFill>
                <a:latin typeface="Arial"/>
                <a:cs typeface="Arial"/>
              </a:rPr>
              <a:t>"po</a:t>
            </a:r>
            <a:r>
              <a:rPr sz="1850" spc="85" dirty="0">
                <a:solidFill>
                  <a:srgbClr val="56575A"/>
                </a:solidFill>
                <a:latin typeface="Arial"/>
                <a:cs typeface="Arial"/>
              </a:rPr>
              <a:t>r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2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75" dirty="0">
                <a:solidFill>
                  <a:srgbClr val="56575A"/>
                </a:solidFill>
                <a:latin typeface="Arial"/>
                <a:cs typeface="Arial"/>
              </a:rPr>
              <a:t>of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-15" dirty="0">
                <a:solidFill>
                  <a:srgbClr val="56575A"/>
                </a:solidFill>
                <a:latin typeface="Arial"/>
                <a:cs typeface="Arial"/>
              </a:rPr>
              <a:t>he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applica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90" dirty="0">
                <a:solidFill>
                  <a:srgbClr val="56575A"/>
                </a:solidFill>
                <a:latin typeface="Arial"/>
                <a:cs typeface="Arial"/>
              </a:rPr>
              <a:t>ion"</a:t>
            </a:r>
            <a:r>
              <a:rPr sz="1850" spc="5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56575A"/>
                </a:solidFill>
                <a:latin typeface="Arial"/>
                <a:cs typeface="Arial"/>
              </a:rPr>
              <a:t>macro-service</a:t>
            </a:r>
            <a:endParaRPr sz="1850">
              <a:latin typeface="Arial"/>
              <a:cs typeface="Arial"/>
            </a:endParaRPr>
          </a:p>
          <a:p>
            <a:pPr marL="419734" marR="2468245">
              <a:lnSpc>
                <a:spcPct val="162500"/>
              </a:lnSpc>
              <a:spcBef>
                <a:spcPts val="5"/>
              </a:spcBef>
            </a:pPr>
            <a:r>
              <a:rPr sz="1550" spc="-10" dirty="0">
                <a:solidFill>
                  <a:srgbClr val="56575A"/>
                </a:solidFill>
                <a:latin typeface="Arial"/>
                <a:cs typeface="Arial"/>
              </a:rPr>
              <a:t>services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35" dirty="0">
                <a:solidFill>
                  <a:srgbClr val="56575A"/>
                </a:solidFill>
                <a:latin typeface="Arial"/>
                <a:cs typeface="Arial"/>
              </a:rPr>
              <a:t>become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35" dirty="0">
                <a:solidFill>
                  <a:srgbClr val="56575A"/>
                </a:solidFill>
                <a:latin typeface="Arial"/>
                <a:cs typeface="Arial"/>
              </a:rPr>
              <a:t>harder</a:t>
            </a:r>
            <a:r>
              <a:rPr sz="15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65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45" dirty="0">
                <a:solidFill>
                  <a:srgbClr val="56575A"/>
                </a:solidFill>
                <a:latin typeface="Arial"/>
                <a:cs typeface="Arial"/>
              </a:rPr>
              <a:t>develop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and</a:t>
            </a:r>
            <a:r>
              <a:rPr sz="15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-35" dirty="0">
                <a:solidFill>
                  <a:srgbClr val="56575A"/>
                </a:solidFill>
                <a:latin typeface="Arial"/>
                <a:cs typeface="Arial"/>
              </a:rPr>
              <a:t>e</a:t>
            </a:r>
            <a:r>
              <a:rPr sz="1550" spc="-40" dirty="0">
                <a:solidFill>
                  <a:srgbClr val="56575A"/>
                </a:solidFill>
                <a:latin typeface="Arial"/>
                <a:cs typeface="Arial"/>
              </a:rPr>
              <a:t>s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13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5" dirty="0">
                <a:solidFill>
                  <a:srgbClr val="56575A"/>
                </a:solidFill>
                <a:latin typeface="Arial"/>
                <a:cs typeface="Arial"/>
              </a:rPr>
              <a:t>deployment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40" dirty="0">
                <a:solidFill>
                  <a:srgbClr val="56575A"/>
                </a:solidFill>
                <a:latin typeface="Arial"/>
                <a:cs typeface="Arial"/>
              </a:rPr>
              <a:t>pipeline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5" dirty="0">
                <a:solidFill>
                  <a:srgbClr val="56575A"/>
                </a:solidFill>
                <a:latin typeface="Arial"/>
                <a:cs typeface="Arial"/>
              </a:rPr>
              <a:t>requires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0" dirty="0">
                <a:solidFill>
                  <a:srgbClr val="56575A"/>
                </a:solidFill>
                <a:latin typeface="Arial"/>
                <a:cs typeface="Arial"/>
              </a:rPr>
              <a:t>more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5" dirty="0">
                <a:solidFill>
                  <a:srgbClr val="56575A"/>
                </a:solidFill>
                <a:latin typeface="Arial"/>
                <a:cs typeface="Arial"/>
              </a:rPr>
              <a:t>planning</a:t>
            </a:r>
            <a:endParaRPr sz="1550">
              <a:latin typeface="Arial"/>
              <a:cs typeface="Arial"/>
            </a:endParaRPr>
          </a:p>
          <a:p>
            <a:pPr marL="419734">
              <a:lnSpc>
                <a:spcPct val="100000"/>
              </a:lnSpc>
              <a:spcBef>
                <a:spcPts val="1220"/>
              </a:spcBef>
            </a:pP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change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0" dirty="0">
                <a:solidFill>
                  <a:srgbClr val="56575A"/>
                </a:solidFill>
                <a:latin typeface="Arial"/>
                <a:cs typeface="Arial"/>
              </a:rPr>
              <a:t>control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becomes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0" dirty="0">
                <a:solidFill>
                  <a:srgbClr val="56575A"/>
                </a:solidFill>
                <a:latin typeface="Arial"/>
                <a:cs typeface="Arial"/>
              </a:rPr>
              <a:t>more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0" dirty="0">
                <a:solidFill>
                  <a:srgbClr val="56575A"/>
                </a:solidFill>
                <a:latin typeface="Arial"/>
                <a:cs typeface="Arial"/>
              </a:rPr>
              <a:t>difficu</a:t>
            </a:r>
            <a:r>
              <a:rPr sz="1550" spc="25" dirty="0">
                <a:solidFill>
                  <a:srgbClr val="56575A"/>
                </a:solidFill>
                <a:latin typeface="Arial"/>
                <a:cs typeface="Arial"/>
              </a:rPr>
              <a:t>l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19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550" spc="-10" dirty="0">
                <a:solidFill>
                  <a:srgbClr val="56575A"/>
                </a:solidFill>
                <a:latin typeface="Arial"/>
                <a:cs typeface="Arial"/>
              </a:rPr>
              <a:t>-</a:t>
            </a:r>
            <a:endParaRPr sz="25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98966" y="1834285"/>
            <a:ext cx="269938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5" dirty="0">
                <a:solidFill>
                  <a:srgbClr val="56575A"/>
                </a:solidFill>
                <a:latin typeface="Arial"/>
                <a:cs typeface="Arial"/>
              </a:rPr>
              <a:t>service</a:t>
            </a:r>
            <a:r>
              <a:rPr sz="2550" spc="6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550" spc="20" dirty="0">
                <a:solidFill>
                  <a:srgbClr val="56575A"/>
                </a:solidFill>
                <a:latin typeface="Arial"/>
                <a:cs typeface="Arial"/>
              </a:rPr>
              <a:t>granular</a:t>
            </a:r>
            <a:r>
              <a:rPr sz="2550" spc="5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2550" spc="22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550" spc="-15" dirty="0">
                <a:solidFill>
                  <a:srgbClr val="56575A"/>
                </a:solidFill>
                <a:latin typeface="Arial"/>
                <a:cs typeface="Arial"/>
              </a:rPr>
              <a:t>y</a:t>
            </a:r>
            <a:endParaRPr sz="25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57088" y="4553281"/>
            <a:ext cx="298537" cy="3132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8055" y="4929197"/>
            <a:ext cx="298537" cy="3132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42397" y="5320770"/>
            <a:ext cx="298525" cy="3132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22517" y="2352710"/>
            <a:ext cx="2569963" cy="12686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3237" y="2351201"/>
            <a:ext cx="2944581" cy="12698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13324" y="2863067"/>
            <a:ext cx="867552" cy="3809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62488" y="2911464"/>
            <a:ext cx="707303" cy="2202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031" rIns="0" bIns="0" rtlCol="0">
            <a:spAutoFit/>
          </a:bodyPr>
          <a:lstStyle/>
          <a:p>
            <a:pPr marL="1451610">
              <a:lnSpc>
                <a:spcPts val="4075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900" b="1" dirty="0">
                <a:solidFill>
                  <a:srgbClr val="62327A"/>
                </a:solidFill>
                <a:latin typeface="Arial"/>
                <a:cs typeface="Arial"/>
              </a:rPr>
              <a:t>Microservices:</a:t>
            </a:r>
            <a:r>
              <a:rPr sz="4900" b="1" spc="135" dirty="0">
                <a:solidFill>
                  <a:srgbClr val="62327A"/>
                </a:solidFill>
                <a:latin typeface="Times New Roman"/>
                <a:cs typeface="Times New Roman"/>
              </a:rPr>
              <a:t> </a:t>
            </a:r>
            <a:r>
              <a:rPr sz="4900" b="1" dirty="0">
                <a:solidFill>
                  <a:srgbClr val="62327A"/>
                </a:solidFill>
                <a:latin typeface="Arial"/>
                <a:cs typeface="Arial"/>
              </a:rPr>
              <a:t>Monolithic</a:t>
            </a:r>
            <a:r>
              <a:rPr sz="4900" b="1" spc="145" dirty="0">
                <a:solidFill>
                  <a:srgbClr val="62327A"/>
                </a:solidFill>
                <a:latin typeface="Times New Roman"/>
                <a:cs typeface="Times New Roman"/>
              </a:rPr>
              <a:t> </a:t>
            </a:r>
            <a:r>
              <a:rPr sz="4900" b="1" spc="-5" dirty="0">
                <a:solidFill>
                  <a:srgbClr val="62327A"/>
                </a:solidFill>
                <a:latin typeface="Arial"/>
                <a:cs typeface="Arial"/>
              </a:rPr>
              <a:t>UI</a:t>
            </a:r>
            <a:endParaRPr sz="49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6016" y="2081530"/>
            <a:ext cx="9082399" cy="38336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86774" y="1834286"/>
            <a:ext cx="232346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dirty="0">
                <a:solidFill>
                  <a:srgbClr val="56575A"/>
                </a:solidFill>
                <a:latin typeface="Arial"/>
                <a:cs typeface="Arial"/>
              </a:rPr>
              <a:t>databas</a:t>
            </a:r>
            <a:r>
              <a:rPr sz="2550" spc="-15" dirty="0">
                <a:solidFill>
                  <a:srgbClr val="56575A"/>
                </a:solidFill>
                <a:latin typeface="Arial"/>
                <a:cs typeface="Arial"/>
              </a:rPr>
              <a:t>e</a:t>
            </a:r>
            <a:r>
              <a:rPr sz="2550" spc="6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56575A"/>
                </a:solidFill>
                <a:latin typeface="Arial"/>
                <a:cs typeface="Arial"/>
              </a:rPr>
              <a:t>scope</a:t>
            </a:r>
            <a:endParaRPr sz="25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22516" y="4215367"/>
            <a:ext cx="759631" cy="831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05638" y="4216559"/>
            <a:ext cx="75965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88785" y="4216559"/>
            <a:ext cx="75965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1908" y="4216559"/>
            <a:ext cx="75965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55061" y="4216559"/>
            <a:ext cx="759631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38184" y="4216559"/>
            <a:ext cx="759631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21306" y="4216559"/>
            <a:ext cx="75965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4429" y="4216559"/>
            <a:ext cx="759643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89926" y="3001568"/>
            <a:ext cx="6322466" cy="184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89926" y="3181995"/>
            <a:ext cx="196822" cy="7381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15553" y="3181995"/>
            <a:ext cx="196839" cy="7381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83106" y="3807706"/>
            <a:ext cx="5936101" cy="1124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38173" y="3049666"/>
            <a:ext cx="6163310" cy="760095"/>
          </a:xfrm>
          <a:custGeom>
            <a:avLst/>
            <a:gdLst/>
            <a:ahLst/>
            <a:cxnLst/>
            <a:rect l="l" t="t" r="r" b="b"/>
            <a:pathLst>
              <a:path w="6163309" h="760095">
                <a:moveTo>
                  <a:pt x="6139741" y="0"/>
                </a:moveTo>
                <a:lnTo>
                  <a:pt x="14838" y="1652"/>
                </a:lnTo>
                <a:lnTo>
                  <a:pt x="4159" y="10159"/>
                </a:lnTo>
                <a:lnTo>
                  <a:pt x="0" y="23500"/>
                </a:lnTo>
                <a:lnTo>
                  <a:pt x="1649" y="744819"/>
                </a:lnTo>
                <a:lnTo>
                  <a:pt x="10150" y="755495"/>
                </a:lnTo>
                <a:lnTo>
                  <a:pt x="23503" y="759653"/>
                </a:lnTo>
                <a:lnTo>
                  <a:pt x="6148428" y="757998"/>
                </a:lnTo>
                <a:lnTo>
                  <a:pt x="6159109" y="749500"/>
                </a:lnTo>
                <a:lnTo>
                  <a:pt x="6163272" y="736152"/>
                </a:lnTo>
                <a:lnTo>
                  <a:pt x="6161613" y="14830"/>
                </a:lnTo>
                <a:lnTo>
                  <a:pt x="6153099" y="4160"/>
                </a:lnTo>
                <a:lnTo>
                  <a:pt x="6139741" y="0"/>
                </a:lnTo>
                <a:close/>
              </a:path>
            </a:pathLst>
          </a:custGeom>
          <a:solidFill>
            <a:srgbClr val="B7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84941" y="3134614"/>
            <a:ext cx="5956124" cy="1622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84941" y="3293177"/>
            <a:ext cx="198656" cy="4866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42396" y="3293177"/>
            <a:ext cx="198668" cy="4866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79952" y="3667343"/>
            <a:ext cx="5566105" cy="1124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33971" y="3182803"/>
            <a:ext cx="5795171" cy="4855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988716" y="3345870"/>
            <a:ext cx="70866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629732" y="3856990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14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96335" y="383470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396" y="0"/>
                </a:moveTo>
                <a:lnTo>
                  <a:pt x="0" y="66842"/>
                </a:lnTo>
                <a:lnTo>
                  <a:pt x="33396" y="44561"/>
                </a:lnTo>
                <a:lnTo>
                  <a:pt x="55677" y="44561"/>
                </a:lnTo>
                <a:lnTo>
                  <a:pt x="33396" y="0"/>
                </a:lnTo>
                <a:close/>
              </a:path>
              <a:path w="67310" h="67310">
                <a:moveTo>
                  <a:pt x="55677" y="44561"/>
                </a:moveTo>
                <a:lnTo>
                  <a:pt x="33396" y="44561"/>
                </a:lnTo>
                <a:lnTo>
                  <a:pt x="66818" y="66842"/>
                </a:lnTo>
                <a:lnTo>
                  <a:pt x="5567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96335" y="4179925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396" y="66842"/>
                </a:lnTo>
                <a:lnTo>
                  <a:pt x="55677" y="22280"/>
                </a:lnTo>
                <a:lnTo>
                  <a:pt x="3339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8" y="0"/>
                </a:moveTo>
                <a:lnTo>
                  <a:pt x="33396" y="22280"/>
                </a:lnTo>
                <a:lnTo>
                  <a:pt x="55677" y="22280"/>
                </a:lnTo>
                <a:lnTo>
                  <a:pt x="66818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94802" y="2823670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93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61409" y="280140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375" y="0"/>
                </a:moveTo>
                <a:lnTo>
                  <a:pt x="0" y="66812"/>
                </a:lnTo>
                <a:lnTo>
                  <a:pt x="33375" y="44561"/>
                </a:lnTo>
                <a:lnTo>
                  <a:pt x="55676" y="44561"/>
                </a:lnTo>
                <a:lnTo>
                  <a:pt x="33375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375" y="44561"/>
                </a:lnTo>
                <a:lnTo>
                  <a:pt x="66812" y="6681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61409" y="2994924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375" y="66812"/>
                </a:lnTo>
                <a:lnTo>
                  <a:pt x="55661" y="22280"/>
                </a:lnTo>
                <a:lnTo>
                  <a:pt x="33375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375" y="22280"/>
                </a:lnTo>
                <a:lnTo>
                  <a:pt x="55661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49939" y="2391024"/>
            <a:ext cx="1552809" cy="5194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61409" y="2801406"/>
            <a:ext cx="66812" cy="668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97814" y="2438847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83" y="0"/>
                </a:moveTo>
                <a:lnTo>
                  <a:pt x="23927" y="1023"/>
                </a:lnTo>
                <a:lnTo>
                  <a:pt x="11606" y="7323"/>
                </a:lnTo>
                <a:lnTo>
                  <a:pt x="3144" y="18123"/>
                </a:lnTo>
                <a:lnTo>
                  <a:pt x="0" y="31973"/>
                </a:lnTo>
                <a:lnTo>
                  <a:pt x="1029" y="336306"/>
                </a:lnTo>
                <a:lnTo>
                  <a:pt x="7342" y="348625"/>
                </a:lnTo>
                <a:lnTo>
                  <a:pt x="18148" y="357075"/>
                </a:lnTo>
                <a:lnTo>
                  <a:pt x="31991" y="360212"/>
                </a:lnTo>
                <a:lnTo>
                  <a:pt x="1370078" y="359182"/>
                </a:lnTo>
                <a:lnTo>
                  <a:pt x="1382391" y="352874"/>
                </a:lnTo>
                <a:lnTo>
                  <a:pt x="1390846" y="342069"/>
                </a:lnTo>
                <a:lnTo>
                  <a:pt x="1393987" y="328208"/>
                </a:lnTo>
                <a:lnTo>
                  <a:pt x="1392960" y="23899"/>
                </a:lnTo>
                <a:lnTo>
                  <a:pt x="1386647" y="11587"/>
                </a:lnTo>
                <a:lnTo>
                  <a:pt x="1375836" y="3138"/>
                </a:lnTo>
                <a:lnTo>
                  <a:pt x="1361983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117026" y="2546862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client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Arial"/>
                <a:cs typeface="Arial"/>
              </a:rPr>
              <a:t>requests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355047" y="2829168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81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21655" y="280689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21655" y="300041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61" y="22311"/>
                </a:lnTo>
                <a:lnTo>
                  <a:pt x="33406" y="22311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311"/>
                </a:lnTo>
                <a:lnTo>
                  <a:pt x="55661" y="22311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08453" y="2398308"/>
            <a:ext cx="1554662" cy="5194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21655" y="2806893"/>
            <a:ext cx="66812" cy="6684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58044" y="2446680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68" y="0"/>
                </a:moveTo>
                <a:lnTo>
                  <a:pt x="23908" y="1030"/>
                </a:lnTo>
                <a:lnTo>
                  <a:pt x="11595" y="7338"/>
                </a:lnTo>
                <a:lnTo>
                  <a:pt x="3141" y="18143"/>
                </a:lnTo>
                <a:lnTo>
                  <a:pt x="0" y="32003"/>
                </a:lnTo>
                <a:lnTo>
                  <a:pt x="1027" y="336312"/>
                </a:lnTo>
                <a:lnTo>
                  <a:pt x="7339" y="348624"/>
                </a:lnTo>
                <a:lnTo>
                  <a:pt x="18150" y="357074"/>
                </a:lnTo>
                <a:lnTo>
                  <a:pt x="32003" y="360212"/>
                </a:lnTo>
                <a:lnTo>
                  <a:pt x="1370054" y="359187"/>
                </a:lnTo>
                <a:lnTo>
                  <a:pt x="1382379" y="352885"/>
                </a:lnTo>
                <a:lnTo>
                  <a:pt x="1390833" y="342086"/>
                </a:lnTo>
                <a:lnTo>
                  <a:pt x="1393972" y="328239"/>
                </a:lnTo>
                <a:lnTo>
                  <a:pt x="1392941" y="23898"/>
                </a:lnTo>
                <a:lnTo>
                  <a:pt x="1386634" y="11583"/>
                </a:lnTo>
                <a:lnTo>
                  <a:pt x="1375828" y="3136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777261" y="2554685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015293" y="2829168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81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81870" y="280689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81870" y="300041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81" y="22311"/>
                </a:lnTo>
                <a:lnTo>
                  <a:pt x="33406" y="22311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311"/>
                </a:lnTo>
                <a:lnTo>
                  <a:pt x="55681" y="22311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268821" y="2398308"/>
            <a:ext cx="1554632" cy="5194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81870" y="2806893"/>
            <a:ext cx="66842" cy="6684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318290" y="2446680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59" h="360680">
                <a:moveTo>
                  <a:pt x="1361968" y="0"/>
                </a:moveTo>
                <a:lnTo>
                  <a:pt x="23918" y="1030"/>
                </a:lnTo>
                <a:lnTo>
                  <a:pt x="11608" y="7338"/>
                </a:lnTo>
                <a:lnTo>
                  <a:pt x="3146" y="18143"/>
                </a:lnTo>
                <a:lnTo>
                  <a:pt x="0" y="32003"/>
                </a:lnTo>
                <a:lnTo>
                  <a:pt x="1029" y="336312"/>
                </a:lnTo>
                <a:lnTo>
                  <a:pt x="7349" y="348624"/>
                </a:lnTo>
                <a:lnTo>
                  <a:pt x="18164" y="357074"/>
                </a:lnTo>
                <a:lnTo>
                  <a:pt x="32003" y="360212"/>
                </a:lnTo>
                <a:lnTo>
                  <a:pt x="1370043" y="359187"/>
                </a:lnTo>
                <a:lnTo>
                  <a:pt x="1382366" y="352885"/>
                </a:lnTo>
                <a:lnTo>
                  <a:pt x="1390828" y="342086"/>
                </a:lnTo>
                <a:lnTo>
                  <a:pt x="1393972" y="328239"/>
                </a:lnTo>
                <a:lnTo>
                  <a:pt x="1392940" y="23898"/>
                </a:lnTo>
                <a:lnTo>
                  <a:pt x="1386624" y="11583"/>
                </a:lnTo>
                <a:lnTo>
                  <a:pt x="1375815" y="3136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437521" y="2554685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412876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79470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379470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195998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162592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162592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955651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922245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922245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62274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28868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728868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514063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80657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480657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297216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63810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263810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056839" y="3855069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75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023432" y="38327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023432" y="41780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402656" y="5258115"/>
            <a:ext cx="395810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614077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597371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0" y="0"/>
                </a:moveTo>
                <a:lnTo>
                  <a:pt x="16706" y="33396"/>
                </a:lnTo>
                <a:lnTo>
                  <a:pt x="27850" y="11131"/>
                </a:lnTo>
                <a:lnTo>
                  <a:pt x="16706" y="11131"/>
                </a:lnTo>
                <a:lnTo>
                  <a:pt x="0" y="0"/>
                </a:lnTo>
                <a:close/>
              </a:path>
              <a:path w="33655" h="33654">
                <a:moveTo>
                  <a:pt x="33421" y="0"/>
                </a:moveTo>
                <a:lnTo>
                  <a:pt x="16706" y="11131"/>
                </a:lnTo>
                <a:lnTo>
                  <a:pt x="27850" y="11131"/>
                </a:lnTo>
                <a:lnTo>
                  <a:pt x="33421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185769" y="5258115"/>
            <a:ext cx="395822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397178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380475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968892" y="5258115"/>
            <a:ext cx="395822" cy="4385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180332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163598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33" y="33396"/>
                </a:lnTo>
                <a:lnTo>
                  <a:pt x="27869" y="11131"/>
                </a:lnTo>
                <a:lnTo>
                  <a:pt x="1673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36" y="0"/>
                </a:moveTo>
                <a:lnTo>
                  <a:pt x="16733" y="11131"/>
                </a:lnTo>
                <a:lnTo>
                  <a:pt x="27869" y="11131"/>
                </a:lnTo>
                <a:lnTo>
                  <a:pt x="3343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752045" y="5258115"/>
            <a:ext cx="395822" cy="4385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963454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946751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535167" y="5258115"/>
            <a:ext cx="395822" cy="4385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746577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729874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318290" y="5258115"/>
            <a:ext cx="395822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529699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513027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672" y="33396"/>
                </a:lnTo>
                <a:lnTo>
                  <a:pt x="27808" y="11131"/>
                </a:lnTo>
                <a:lnTo>
                  <a:pt x="16672" y="11131"/>
                </a:lnTo>
                <a:lnTo>
                  <a:pt x="0" y="0"/>
                </a:lnTo>
                <a:close/>
              </a:path>
              <a:path w="33654" h="33654">
                <a:moveTo>
                  <a:pt x="33375" y="0"/>
                </a:moveTo>
                <a:lnTo>
                  <a:pt x="16672" y="11131"/>
                </a:lnTo>
                <a:lnTo>
                  <a:pt x="27808" y="11131"/>
                </a:lnTo>
                <a:lnTo>
                  <a:pt x="33375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101413" y="5258115"/>
            <a:ext cx="395822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312852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296150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884566" y="5258115"/>
            <a:ext cx="395810" cy="438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95975" y="5007515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07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079272" y="52294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396"/>
                </a:lnTo>
                <a:lnTo>
                  <a:pt x="27838" y="11131"/>
                </a:lnTo>
                <a:lnTo>
                  <a:pt x="16703" y="11131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31"/>
                </a:lnTo>
                <a:lnTo>
                  <a:pt x="27838" y="11131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031" rIns="0" bIns="0" rtlCol="0">
            <a:spAutoFit/>
          </a:bodyPr>
          <a:lstStyle/>
          <a:p>
            <a:pPr marL="1451610">
              <a:lnSpc>
                <a:spcPts val="4075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86774" y="1834286"/>
            <a:ext cx="232346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dirty="0">
                <a:solidFill>
                  <a:srgbClr val="56575A"/>
                </a:solidFill>
                <a:latin typeface="Arial"/>
                <a:cs typeface="Arial"/>
              </a:rPr>
              <a:t>databas</a:t>
            </a:r>
            <a:r>
              <a:rPr sz="2550" spc="-15" dirty="0">
                <a:solidFill>
                  <a:srgbClr val="56575A"/>
                </a:solidFill>
                <a:latin typeface="Arial"/>
                <a:cs typeface="Arial"/>
              </a:rPr>
              <a:t>e</a:t>
            </a:r>
            <a:r>
              <a:rPr sz="2550" spc="6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56575A"/>
                </a:solidFill>
                <a:latin typeface="Arial"/>
                <a:cs typeface="Arial"/>
              </a:rPr>
              <a:t>scope</a:t>
            </a:r>
            <a:endParaRPr sz="25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89926" y="3001568"/>
            <a:ext cx="6322466" cy="184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89926" y="3181995"/>
            <a:ext cx="196822" cy="738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15553" y="3181995"/>
            <a:ext cx="196839" cy="7381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83106" y="3807706"/>
            <a:ext cx="5936101" cy="1124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38173" y="3049666"/>
            <a:ext cx="6163310" cy="760095"/>
          </a:xfrm>
          <a:custGeom>
            <a:avLst/>
            <a:gdLst/>
            <a:ahLst/>
            <a:cxnLst/>
            <a:rect l="l" t="t" r="r" b="b"/>
            <a:pathLst>
              <a:path w="6163309" h="760095">
                <a:moveTo>
                  <a:pt x="6139741" y="0"/>
                </a:moveTo>
                <a:lnTo>
                  <a:pt x="14838" y="1652"/>
                </a:lnTo>
                <a:lnTo>
                  <a:pt x="4159" y="10159"/>
                </a:lnTo>
                <a:lnTo>
                  <a:pt x="0" y="23500"/>
                </a:lnTo>
                <a:lnTo>
                  <a:pt x="1649" y="744819"/>
                </a:lnTo>
                <a:lnTo>
                  <a:pt x="10150" y="755495"/>
                </a:lnTo>
                <a:lnTo>
                  <a:pt x="23503" y="759653"/>
                </a:lnTo>
                <a:lnTo>
                  <a:pt x="6148428" y="757998"/>
                </a:lnTo>
                <a:lnTo>
                  <a:pt x="6159109" y="749500"/>
                </a:lnTo>
                <a:lnTo>
                  <a:pt x="6163272" y="736152"/>
                </a:lnTo>
                <a:lnTo>
                  <a:pt x="6161613" y="14830"/>
                </a:lnTo>
                <a:lnTo>
                  <a:pt x="6153099" y="4160"/>
                </a:lnTo>
                <a:lnTo>
                  <a:pt x="6139741" y="0"/>
                </a:lnTo>
                <a:close/>
              </a:path>
            </a:pathLst>
          </a:custGeom>
          <a:solidFill>
            <a:srgbClr val="B7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84941" y="3134614"/>
            <a:ext cx="5956124" cy="1622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84941" y="3293177"/>
            <a:ext cx="198656" cy="4866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42396" y="3293177"/>
            <a:ext cx="198668" cy="4866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79952" y="3667343"/>
            <a:ext cx="5566105" cy="1124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33971" y="3182803"/>
            <a:ext cx="5795171" cy="48554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534513" y="3345870"/>
            <a:ext cx="15671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erface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94802" y="2823670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93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61409" y="280140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375" y="0"/>
                </a:moveTo>
                <a:lnTo>
                  <a:pt x="0" y="66812"/>
                </a:lnTo>
                <a:lnTo>
                  <a:pt x="33375" y="44561"/>
                </a:lnTo>
                <a:lnTo>
                  <a:pt x="55676" y="44561"/>
                </a:lnTo>
                <a:lnTo>
                  <a:pt x="33375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375" y="44561"/>
                </a:lnTo>
                <a:lnTo>
                  <a:pt x="66812" y="6681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61409" y="2994924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375" y="66812"/>
                </a:lnTo>
                <a:lnTo>
                  <a:pt x="55661" y="22280"/>
                </a:lnTo>
                <a:lnTo>
                  <a:pt x="33375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375" y="22280"/>
                </a:lnTo>
                <a:lnTo>
                  <a:pt x="55661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49939" y="2391024"/>
            <a:ext cx="1552809" cy="5194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61409" y="2801406"/>
            <a:ext cx="66812" cy="668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97814" y="2438847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83" y="0"/>
                </a:moveTo>
                <a:lnTo>
                  <a:pt x="23927" y="1023"/>
                </a:lnTo>
                <a:lnTo>
                  <a:pt x="11606" y="7323"/>
                </a:lnTo>
                <a:lnTo>
                  <a:pt x="3144" y="18123"/>
                </a:lnTo>
                <a:lnTo>
                  <a:pt x="0" y="31973"/>
                </a:lnTo>
                <a:lnTo>
                  <a:pt x="1029" y="336306"/>
                </a:lnTo>
                <a:lnTo>
                  <a:pt x="7342" y="348625"/>
                </a:lnTo>
                <a:lnTo>
                  <a:pt x="18148" y="357075"/>
                </a:lnTo>
                <a:lnTo>
                  <a:pt x="31991" y="360212"/>
                </a:lnTo>
                <a:lnTo>
                  <a:pt x="1370078" y="359182"/>
                </a:lnTo>
                <a:lnTo>
                  <a:pt x="1382391" y="352874"/>
                </a:lnTo>
                <a:lnTo>
                  <a:pt x="1390846" y="342069"/>
                </a:lnTo>
                <a:lnTo>
                  <a:pt x="1393987" y="328208"/>
                </a:lnTo>
                <a:lnTo>
                  <a:pt x="1392960" y="23899"/>
                </a:lnTo>
                <a:lnTo>
                  <a:pt x="1386647" y="11587"/>
                </a:lnTo>
                <a:lnTo>
                  <a:pt x="1375836" y="3138"/>
                </a:lnTo>
                <a:lnTo>
                  <a:pt x="1361983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117026" y="2546862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client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Arial"/>
                <a:cs typeface="Arial"/>
              </a:rPr>
              <a:t>requests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55047" y="2829168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81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21655" y="280689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21655" y="300041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61" y="22311"/>
                </a:lnTo>
                <a:lnTo>
                  <a:pt x="33406" y="22311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311"/>
                </a:lnTo>
                <a:lnTo>
                  <a:pt x="55661" y="22311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08453" y="2398308"/>
            <a:ext cx="1554662" cy="5194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21655" y="2806893"/>
            <a:ext cx="66812" cy="6684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58044" y="2446680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68" y="0"/>
                </a:moveTo>
                <a:lnTo>
                  <a:pt x="23908" y="1030"/>
                </a:lnTo>
                <a:lnTo>
                  <a:pt x="11595" y="7338"/>
                </a:lnTo>
                <a:lnTo>
                  <a:pt x="3141" y="18143"/>
                </a:lnTo>
                <a:lnTo>
                  <a:pt x="0" y="32003"/>
                </a:lnTo>
                <a:lnTo>
                  <a:pt x="1027" y="336312"/>
                </a:lnTo>
                <a:lnTo>
                  <a:pt x="7339" y="348624"/>
                </a:lnTo>
                <a:lnTo>
                  <a:pt x="18150" y="357074"/>
                </a:lnTo>
                <a:lnTo>
                  <a:pt x="32003" y="360212"/>
                </a:lnTo>
                <a:lnTo>
                  <a:pt x="1370054" y="359187"/>
                </a:lnTo>
                <a:lnTo>
                  <a:pt x="1382379" y="352885"/>
                </a:lnTo>
                <a:lnTo>
                  <a:pt x="1390833" y="342086"/>
                </a:lnTo>
                <a:lnTo>
                  <a:pt x="1393972" y="328239"/>
                </a:lnTo>
                <a:lnTo>
                  <a:pt x="1392941" y="23898"/>
                </a:lnTo>
                <a:lnTo>
                  <a:pt x="1386634" y="11583"/>
                </a:lnTo>
                <a:lnTo>
                  <a:pt x="1375828" y="3136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777261" y="2554685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015293" y="2829168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81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81870" y="280689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81870" y="300041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81" y="22311"/>
                </a:lnTo>
                <a:lnTo>
                  <a:pt x="33406" y="22311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311"/>
                </a:lnTo>
                <a:lnTo>
                  <a:pt x="55681" y="22311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68821" y="2398308"/>
            <a:ext cx="1554632" cy="51944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81870" y="2806893"/>
            <a:ext cx="66842" cy="6684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318290" y="2446680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59" h="360680">
                <a:moveTo>
                  <a:pt x="1361968" y="0"/>
                </a:moveTo>
                <a:lnTo>
                  <a:pt x="23918" y="1030"/>
                </a:lnTo>
                <a:lnTo>
                  <a:pt x="11608" y="7338"/>
                </a:lnTo>
                <a:lnTo>
                  <a:pt x="3146" y="18143"/>
                </a:lnTo>
                <a:lnTo>
                  <a:pt x="0" y="32003"/>
                </a:lnTo>
                <a:lnTo>
                  <a:pt x="1029" y="336312"/>
                </a:lnTo>
                <a:lnTo>
                  <a:pt x="7349" y="348624"/>
                </a:lnTo>
                <a:lnTo>
                  <a:pt x="18164" y="357074"/>
                </a:lnTo>
                <a:lnTo>
                  <a:pt x="32003" y="360212"/>
                </a:lnTo>
                <a:lnTo>
                  <a:pt x="1370043" y="359187"/>
                </a:lnTo>
                <a:lnTo>
                  <a:pt x="1382366" y="352885"/>
                </a:lnTo>
                <a:lnTo>
                  <a:pt x="1390828" y="342086"/>
                </a:lnTo>
                <a:lnTo>
                  <a:pt x="1393972" y="328239"/>
                </a:lnTo>
                <a:lnTo>
                  <a:pt x="1392940" y="23898"/>
                </a:lnTo>
                <a:lnTo>
                  <a:pt x="1386624" y="11583"/>
                </a:lnTo>
                <a:lnTo>
                  <a:pt x="1375815" y="3136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437521" y="2554685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183355" y="4010868"/>
            <a:ext cx="2020479" cy="130972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44801" y="4005104"/>
            <a:ext cx="2020467" cy="130972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06261" y="3997271"/>
            <a:ext cx="2020467" cy="130972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70043" y="5555692"/>
            <a:ext cx="551306" cy="61084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55061" y="5281619"/>
            <a:ext cx="0" cy="273685"/>
          </a:xfrm>
          <a:custGeom>
            <a:avLst/>
            <a:gdLst/>
            <a:ahLst/>
            <a:cxnLst/>
            <a:rect l="l" t="t" r="r" b="b"/>
            <a:pathLst>
              <a:path h="273685">
                <a:moveTo>
                  <a:pt x="0" y="0"/>
                </a:moveTo>
                <a:lnTo>
                  <a:pt x="0" y="273082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38358" y="55325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16703" y="33406"/>
                </a:lnTo>
                <a:lnTo>
                  <a:pt x="27834" y="11143"/>
                </a:lnTo>
                <a:lnTo>
                  <a:pt x="16703" y="11143"/>
                </a:lnTo>
                <a:lnTo>
                  <a:pt x="0" y="0"/>
                </a:lnTo>
                <a:close/>
              </a:path>
              <a:path w="33654" h="33654">
                <a:moveTo>
                  <a:pt x="33406" y="0"/>
                </a:moveTo>
                <a:lnTo>
                  <a:pt x="16703" y="11143"/>
                </a:lnTo>
                <a:lnTo>
                  <a:pt x="27834" y="11143"/>
                </a:lnTo>
                <a:lnTo>
                  <a:pt x="33406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599968" y="5275977"/>
            <a:ext cx="1946275" cy="372110"/>
          </a:xfrm>
          <a:custGeom>
            <a:avLst/>
            <a:gdLst/>
            <a:ahLst/>
            <a:cxnLst/>
            <a:rect l="l" t="t" r="r" b="b"/>
            <a:pathLst>
              <a:path w="1946275" h="372110">
                <a:moveTo>
                  <a:pt x="1945812" y="0"/>
                </a:moveTo>
                <a:lnTo>
                  <a:pt x="0" y="371557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88020" y="5627140"/>
            <a:ext cx="36195" cy="33020"/>
          </a:xfrm>
          <a:custGeom>
            <a:avLst/>
            <a:gdLst/>
            <a:ahLst/>
            <a:cxnLst/>
            <a:rect l="l" t="t" r="r" b="b"/>
            <a:pathLst>
              <a:path w="36195" h="33020">
                <a:moveTo>
                  <a:pt x="29717" y="0"/>
                </a:moveTo>
                <a:lnTo>
                  <a:pt x="0" y="22680"/>
                </a:lnTo>
                <a:lnTo>
                  <a:pt x="35966" y="32823"/>
                </a:lnTo>
                <a:lnTo>
                  <a:pt x="21884" y="18501"/>
                </a:lnTo>
                <a:lnTo>
                  <a:pt x="29717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174979" y="5306158"/>
            <a:ext cx="1907539" cy="340360"/>
          </a:xfrm>
          <a:custGeom>
            <a:avLst/>
            <a:gdLst/>
            <a:ahLst/>
            <a:cxnLst/>
            <a:rect l="l" t="t" r="r" b="b"/>
            <a:pathLst>
              <a:path w="1907539" h="340360">
                <a:moveTo>
                  <a:pt x="0" y="0"/>
                </a:moveTo>
                <a:lnTo>
                  <a:pt x="1907285" y="340364"/>
                </a:lnTo>
              </a:path>
            </a:pathLst>
          </a:custGeom>
          <a:ln w="11132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58369" y="5626329"/>
            <a:ext cx="36195" cy="33020"/>
          </a:xfrm>
          <a:custGeom>
            <a:avLst/>
            <a:gdLst/>
            <a:ahLst/>
            <a:cxnLst/>
            <a:rect l="l" t="t" r="r" b="b"/>
            <a:pathLst>
              <a:path w="36195" h="33020">
                <a:moveTo>
                  <a:pt x="5882" y="0"/>
                </a:moveTo>
                <a:lnTo>
                  <a:pt x="13898" y="18394"/>
                </a:lnTo>
                <a:lnTo>
                  <a:pt x="0" y="32897"/>
                </a:lnTo>
                <a:lnTo>
                  <a:pt x="35844" y="22311"/>
                </a:lnTo>
                <a:lnTo>
                  <a:pt x="588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01436" y="3808100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76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168030" y="378581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168030" y="397933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12"/>
                </a:lnTo>
                <a:lnTo>
                  <a:pt x="55671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280"/>
                </a:lnTo>
                <a:lnTo>
                  <a:pt x="55671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55061" y="3815903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706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321655" y="3793652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21655" y="398717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453822" y="3815903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706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420416" y="3793652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420416" y="398717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031" rIns="0" bIns="0" rtlCol="0">
            <a:spAutoFit/>
          </a:bodyPr>
          <a:lstStyle/>
          <a:p>
            <a:pPr marL="1451610">
              <a:lnSpc>
                <a:spcPts val="4075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89938" y="4064156"/>
            <a:ext cx="6112510" cy="537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90"/>
              </a:lnSpc>
            </a:pP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single-purpose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56575A"/>
                </a:solidFill>
                <a:latin typeface="Arial"/>
                <a:cs typeface="Arial"/>
              </a:rPr>
              <a:t>service-based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0" dirty="0">
                <a:solidFill>
                  <a:srgbClr val="56575A"/>
                </a:solidFill>
                <a:latin typeface="Arial"/>
                <a:cs typeface="Arial"/>
              </a:rPr>
              <a:t>d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-45" dirty="0">
                <a:solidFill>
                  <a:srgbClr val="56575A"/>
                </a:solidFill>
                <a:latin typeface="Arial"/>
                <a:cs typeface="Arial"/>
              </a:rPr>
              <a:t>abase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60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30" dirty="0">
                <a:solidFill>
                  <a:srgbClr val="56575A"/>
                </a:solidFill>
                <a:latin typeface="Arial"/>
                <a:cs typeface="Arial"/>
              </a:rPr>
              <a:t>globally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56575A"/>
                </a:solidFill>
                <a:latin typeface="Arial"/>
                <a:cs typeface="Arial"/>
              </a:rPr>
              <a:t>shared</a:t>
            </a:r>
            <a:r>
              <a:rPr sz="1850" spc="-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applica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2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0" dirty="0">
                <a:solidFill>
                  <a:srgbClr val="56575A"/>
                </a:solidFill>
                <a:latin typeface="Arial"/>
                <a:cs typeface="Arial"/>
              </a:rPr>
              <a:t>d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-45" dirty="0">
                <a:solidFill>
                  <a:srgbClr val="56575A"/>
                </a:solidFill>
                <a:latin typeface="Arial"/>
                <a:cs typeface="Arial"/>
              </a:rPr>
              <a:t>abase</a:t>
            </a:r>
            <a:endParaRPr sz="18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64077" y="2274285"/>
            <a:ext cx="2607838" cy="1652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45149" y="2376192"/>
            <a:ext cx="2584335" cy="13785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80279" y="2863067"/>
            <a:ext cx="867521" cy="3809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29352" y="2911464"/>
            <a:ext cx="707303" cy="2202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86774" y="1834286"/>
            <a:ext cx="232346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dirty="0">
                <a:solidFill>
                  <a:srgbClr val="56575A"/>
                </a:solidFill>
                <a:latin typeface="Arial"/>
                <a:cs typeface="Arial"/>
              </a:rPr>
              <a:t>databas</a:t>
            </a:r>
            <a:r>
              <a:rPr sz="2550" spc="-15" dirty="0">
                <a:solidFill>
                  <a:srgbClr val="56575A"/>
                </a:solidFill>
                <a:latin typeface="Arial"/>
                <a:cs typeface="Arial"/>
              </a:rPr>
              <a:t>e</a:t>
            </a:r>
            <a:r>
              <a:rPr sz="2550" spc="6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56575A"/>
                </a:solidFill>
                <a:latin typeface="Arial"/>
                <a:cs typeface="Arial"/>
              </a:rPr>
              <a:t>scope</a:t>
            </a:r>
            <a:endParaRPr sz="2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44744" y="6175950"/>
            <a:ext cx="13335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0" dirty="0">
                <a:solidFill>
                  <a:srgbClr val="56575A"/>
                </a:solidFill>
                <a:latin typeface="Arial"/>
                <a:cs typeface="Arial"/>
              </a:rPr>
              <a:t>-</a:t>
            </a:r>
            <a:endParaRPr sz="25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031" rIns="0" bIns="0" rtlCol="0">
            <a:spAutoFit/>
          </a:bodyPr>
          <a:lstStyle/>
          <a:p>
            <a:pPr marL="1451610">
              <a:lnSpc>
                <a:spcPts val="4075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89938" y="4064156"/>
            <a:ext cx="6112510" cy="10077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90"/>
              </a:lnSpc>
            </a:pP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single-purpose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56575A"/>
                </a:solidFill>
                <a:latin typeface="Arial"/>
                <a:cs typeface="Arial"/>
              </a:rPr>
              <a:t>service-based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0" dirty="0">
                <a:solidFill>
                  <a:srgbClr val="56575A"/>
                </a:solidFill>
                <a:latin typeface="Arial"/>
                <a:cs typeface="Arial"/>
              </a:rPr>
              <a:t>d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-45" dirty="0">
                <a:solidFill>
                  <a:srgbClr val="56575A"/>
                </a:solidFill>
                <a:latin typeface="Arial"/>
                <a:cs typeface="Arial"/>
              </a:rPr>
              <a:t>abase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60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30" dirty="0">
                <a:solidFill>
                  <a:srgbClr val="56575A"/>
                </a:solidFill>
                <a:latin typeface="Arial"/>
                <a:cs typeface="Arial"/>
              </a:rPr>
              <a:t>globally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56575A"/>
                </a:solidFill>
                <a:latin typeface="Arial"/>
                <a:cs typeface="Arial"/>
              </a:rPr>
              <a:t>shared</a:t>
            </a:r>
            <a:r>
              <a:rPr sz="1850" spc="-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applica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2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0" dirty="0">
                <a:solidFill>
                  <a:srgbClr val="56575A"/>
                </a:solidFill>
                <a:latin typeface="Arial"/>
                <a:cs typeface="Arial"/>
              </a:rPr>
              <a:t>d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-45" dirty="0">
                <a:solidFill>
                  <a:srgbClr val="56575A"/>
                </a:solidFill>
                <a:latin typeface="Arial"/>
                <a:cs typeface="Arial"/>
              </a:rPr>
              <a:t>abase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1550">
              <a:latin typeface="Times New Roman"/>
              <a:cs typeface="Times New Roman"/>
            </a:endParaRPr>
          </a:p>
          <a:p>
            <a:pPr marL="474345">
              <a:lnSpc>
                <a:spcPct val="100000"/>
              </a:lnSpc>
            </a:pP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reduces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service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orche</a:t>
            </a:r>
            <a:r>
              <a:rPr sz="1550" dirty="0">
                <a:solidFill>
                  <a:srgbClr val="56575A"/>
                </a:solidFill>
                <a:latin typeface="Arial"/>
                <a:cs typeface="Arial"/>
              </a:rPr>
              <a:t>s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r</a:t>
            </a:r>
            <a:r>
              <a:rPr sz="1550" dirty="0">
                <a:solidFill>
                  <a:srgbClr val="56575A"/>
                </a:solidFill>
                <a:latin typeface="Arial"/>
                <a:cs typeface="Arial"/>
              </a:rPr>
              <a:t>a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and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con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dirty="0">
                <a:solidFill>
                  <a:srgbClr val="56575A"/>
                </a:solidFill>
                <a:latin typeface="Arial"/>
                <a:cs typeface="Arial"/>
              </a:rPr>
              <a:t>ra</a:t>
            </a:r>
            <a:r>
              <a:rPr sz="1550" spc="-5" dirty="0">
                <a:solidFill>
                  <a:srgbClr val="56575A"/>
                </a:solidFill>
                <a:latin typeface="Arial"/>
                <a:cs typeface="Arial"/>
              </a:rPr>
              <a:t>c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dependencies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84715" y="4756911"/>
            <a:ext cx="338995" cy="3367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71307" y="4725573"/>
            <a:ext cx="469900" cy="62865"/>
          </a:xfrm>
          <a:custGeom>
            <a:avLst/>
            <a:gdLst/>
            <a:ahLst/>
            <a:cxnLst/>
            <a:rect l="l" t="t" r="r" b="b"/>
            <a:pathLst>
              <a:path w="469900" h="62864">
                <a:moveTo>
                  <a:pt x="0" y="62662"/>
                </a:moveTo>
                <a:lnTo>
                  <a:pt x="469879" y="62662"/>
                </a:lnTo>
                <a:lnTo>
                  <a:pt x="469879" y="0"/>
                </a:lnTo>
                <a:lnTo>
                  <a:pt x="0" y="0"/>
                </a:lnTo>
                <a:lnTo>
                  <a:pt x="0" y="626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64077" y="2274285"/>
            <a:ext cx="2607838" cy="1652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45149" y="2376192"/>
            <a:ext cx="2584335" cy="13785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80279" y="2863067"/>
            <a:ext cx="867521" cy="3809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29352" y="2911464"/>
            <a:ext cx="707303" cy="2202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86774" y="1834286"/>
            <a:ext cx="232346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dirty="0">
                <a:solidFill>
                  <a:srgbClr val="56575A"/>
                </a:solidFill>
                <a:latin typeface="Arial"/>
                <a:cs typeface="Arial"/>
              </a:rPr>
              <a:t>databas</a:t>
            </a:r>
            <a:r>
              <a:rPr sz="2550" spc="-15" dirty="0">
                <a:solidFill>
                  <a:srgbClr val="56575A"/>
                </a:solidFill>
                <a:latin typeface="Arial"/>
                <a:cs typeface="Arial"/>
              </a:rPr>
              <a:t>e</a:t>
            </a:r>
            <a:r>
              <a:rPr sz="2550" spc="6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56575A"/>
                </a:solidFill>
                <a:latin typeface="Arial"/>
                <a:cs typeface="Arial"/>
              </a:rPr>
              <a:t>scope</a:t>
            </a:r>
            <a:endParaRPr sz="2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44744" y="6175950"/>
            <a:ext cx="13335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0" dirty="0">
                <a:solidFill>
                  <a:srgbClr val="56575A"/>
                </a:solidFill>
                <a:latin typeface="Arial"/>
                <a:cs typeface="Arial"/>
              </a:rPr>
              <a:t>-</a:t>
            </a:r>
            <a:endParaRPr sz="25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031" rIns="0" bIns="0" rtlCol="0">
            <a:spAutoFit/>
          </a:bodyPr>
          <a:lstStyle/>
          <a:p>
            <a:pPr marL="1451610">
              <a:lnSpc>
                <a:spcPts val="4075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4715" y="4756911"/>
            <a:ext cx="338995" cy="3367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71307" y="4725573"/>
            <a:ext cx="469900" cy="62865"/>
          </a:xfrm>
          <a:custGeom>
            <a:avLst/>
            <a:gdLst/>
            <a:ahLst/>
            <a:cxnLst/>
            <a:rect l="l" t="t" r="r" b="b"/>
            <a:pathLst>
              <a:path w="469900" h="62864">
                <a:moveTo>
                  <a:pt x="0" y="62662"/>
                </a:moveTo>
                <a:lnTo>
                  <a:pt x="469879" y="62662"/>
                </a:lnTo>
                <a:lnTo>
                  <a:pt x="469879" y="0"/>
                </a:lnTo>
                <a:lnTo>
                  <a:pt x="0" y="0"/>
                </a:lnTo>
                <a:lnTo>
                  <a:pt x="0" y="626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4077" y="2274285"/>
            <a:ext cx="2607838" cy="1652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45149" y="2376192"/>
            <a:ext cx="2584335" cy="13785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80279" y="2863067"/>
            <a:ext cx="867521" cy="3809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29352" y="2911464"/>
            <a:ext cx="707303" cy="2202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89938" y="4064156"/>
            <a:ext cx="6112510" cy="1399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90"/>
              </a:lnSpc>
            </a:pP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single-purpose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56575A"/>
                </a:solidFill>
                <a:latin typeface="Arial"/>
                <a:cs typeface="Arial"/>
              </a:rPr>
              <a:t>service-based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0" dirty="0">
                <a:solidFill>
                  <a:srgbClr val="56575A"/>
                </a:solidFill>
                <a:latin typeface="Arial"/>
                <a:cs typeface="Arial"/>
              </a:rPr>
              <a:t>d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-45" dirty="0">
                <a:solidFill>
                  <a:srgbClr val="56575A"/>
                </a:solidFill>
                <a:latin typeface="Arial"/>
                <a:cs typeface="Arial"/>
              </a:rPr>
              <a:t>abase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60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30" dirty="0">
                <a:solidFill>
                  <a:srgbClr val="56575A"/>
                </a:solidFill>
                <a:latin typeface="Arial"/>
                <a:cs typeface="Arial"/>
              </a:rPr>
              <a:t>globally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56575A"/>
                </a:solidFill>
                <a:latin typeface="Arial"/>
                <a:cs typeface="Arial"/>
              </a:rPr>
              <a:t>shared</a:t>
            </a:r>
            <a:r>
              <a:rPr sz="1850" spc="-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applica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2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0" dirty="0">
                <a:solidFill>
                  <a:srgbClr val="56575A"/>
                </a:solidFill>
                <a:latin typeface="Arial"/>
                <a:cs typeface="Arial"/>
              </a:rPr>
              <a:t>d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-45" dirty="0">
                <a:solidFill>
                  <a:srgbClr val="56575A"/>
                </a:solidFill>
                <a:latin typeface="Arial"/>
                <a:cs typeface="Arial"/>
              </a:rPr>
              <a:t>abase</a:t>
            </a:r>
            <a:endParaRPr sz="1850">
              <a:latin typeface="Arial"/>
              <a:cs typeface="Arial"/>
            </a:endParaRPr>
          </a:p>
          <a:p>
            <a:pPr marL="474345" marR="437515">
              <a:lnSpc>
                <a:spcPct val="165800"/>
              </a:lnSpc>
              <a:spcBef>
                <a:spcPts val="560"/>
              </a:spcBef>
            </a:pP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reduces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service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orche</a:t>
            </a:r>
            <a:r>
              <a:rPr sz="1550" dirty="0">
                <a:solidFill>
                  <a:srgbClr val="56575A"/>
                </a:solidFill>
                <a:latin typeface="Arial"/>
                <a:cs typeface="Arial"/>
              </a:rPr>
              <a:t>s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r</a:t>
            </a:r>
            <a:r>
              <a:rPr sz="1550" dirty="0">
                <a:solidFill>
                  <a:srgbClr val="56575A"/>
                </a:solidFill>
                <a:latin typeface="Arial"/>
                <a:cs typeface="Arial"/>
              </a:rPr>
              <a:t>a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and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con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dirty="0">
                <a:solidFill>
                  <a:srgbClr val="56575A"/>
                </a:solidFill>
                <a:latin typeface="Arial"/>
                <a:cs typeface="Arial"/>
              </a:rPr>
              <a:t>ra</a:t>
            </a:r>
            <a:r>
              <a:rPr sz="1550" spc="-5" dirty="0">
                <a:solidFill>
                  <a:srgbClr val="56575A"/>
                </a:solidFill>
                <a:latin typeface="Arial"/>
                <a:cs typeface="Arial"/>
              </a:rPr>
              <a:t>c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dependencies</a:t>
            </a:r>
            <a:r>
              <a:rPr sz="1550" spc="1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30" dirty="0">
                <a:solidFill>
                  <a:srgbClr val="56575A"/>
                </a:solidFill>
                <a:latin typeface="Arial"/>
                <a:cs typeface="Arial"/>
              </a:rPr>
              <a:t>improves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35" dirty="0">
                <a:solidFill>
                  <a:srgbClr val="56575A"/>
                </a:solidFill>
                <a:latin typeface="Arial"/>
                <a:cs typeface="Arial"/>
              </a:rPr>
              <a:t>performance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40" dirty="0">
                <a:solidFill>
                  <a:srgbClr val="56575A"/>
                </a:solidFill>
                <a:latin typeface="Arial"/>
                <a:cs typeface="Arial"/>
              </a:rPr>
              <a:t>due</a:t>
            </a:r>
            <a:r>
              <a:rPr sz="15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65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0" dirty="0">
                <a:solidFill>
                  <a:srgbClr val="56575A"/>
                </a:solidFill>
                <a:latin typeface="Arial"/>
                <a:cs typeface="Arial"/>
              </a:rPr>
              <a:t>fewer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0" dirty="0">
                <a:solidFill>
                  <a:srgbClr val="56575A"/>
                </a:solidFill>
                <a:latin typeface="Arial"/>
                <a:cs typeface="Arial"/>
              </a:rPr>
              <a:t>rem</a:t>
            </a:r>
            <a:r>
              <a:rPr sz="1550" spc="45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-15" dirty="0">
                <a:solidFill>
                  <a:srgbClr val="56575A"/>
                </a:solidFill>
                <a:latin typeface="Arial"/>
                <a:cs typeface="Arial"/>
              </a:rPr>
              <a:t>calls</a:t>
            </a:r>
            <a:endParaRPr sz="1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86774" y="1834286"/>
            <a:ext cx="232346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dirty="0">
                <a:solidFill>
                  <a:srgbClr val="56575A"/>
                </a:solidFill>
                <a:latin typeface="Arial"/>
                <a:cs typeface="Arial"/>
              </a:rPr>
              <a:t>databas</a:t>
            </a:r>
            <a:r>
              <a:rPr sz="2550" spc="-15" dirty="0">
                <a:solidFill>
                  <a:srgbClr val="56575A"/>
                </a:solidFill>
                <a:latin typeface="Arial"/>
                <a:cs typeface="Arial"/>
              </a:rPr>
              <a:t>e</a:t>
            </a:r>
            <a:r>
              <a:rPr sz="2550" spc="6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56575A"/>
                </a:solidFill>
                <a:latin typeface="Arial"/>
                <a:cs typeface="Arial"/>
              </a:rPr>
              <a:t>scope</a:t>
            </a:r>
            <a:endParaRPr sz="25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84715" y="5148485"/>
            <a:ext cx="338995" cy="3367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71307" y="5117146"/>
            <a:ext cx="469900" cy="62865"/>
          </a:xfrm>
          <a:custGeom>
            <a:avLst/>
            <a:gdLst/>
            <a:ahLst/>
            <a:cxnLst/>
            <a:rect l="l" t="t" r="r" b="b"/>
            <a:pathLst>
              <a:path w="469900" h="62864">
                <a:moveTo>
                  <a:pt x="0" y="62650"/>
                </a:moveTo>
                <a:lnTo>
                  <a:pt x="469879" y="62650"/>
                </a:lnTo>
                <a:lnTo>
                  <a:pt x="469879" y="0"/>
                </a:lnTo>
                <a:lnTo>
                  <a:pt x="0" y="0"/>
                </a:lnTo>
                <a:lnTo>
                  <a:pt x="0" y="626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844604" y="6175808"/>
            <a:ext cx="13335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0" dirty="0">
                <a:solidFill>
                  <a:srgbClr val="56575A"/>
                </a:solidFill>
                <a:latin typeface="Arial"/>
                <a:cs typeface="Arial"/>
              </a:rPr>
              <a:t>-</a:t>
            </a:r>
            <a:endParaRPr sz="255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031" rIns="0" bIns="0" rtlCol="0">
            <a:spAutoFit/>
          </a:bodyPr>
          <a:lstStyle/>
          <a:p>
            <a:pPr marL="1451610">
              <a:lnSpc>
                <a:spcPts val="4075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4715" y="4756911"/>
            <a:ext cx="338995" cy="3367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71307" y="4725573"/>
            <a:ext cx="469900" cy="62865"/>
          </a:xfrm>
          <a:custGeom>
            <a:avLst/>
            <a:gdLst/>
            <a:ahLst/>
            <a:cxnLst/>
            <a:rect l="l" t="t" r="r" b="b"/>
            <a:pathLst>
              <a:path w="469900" h="62864">
                <a:moveTo>
                  <a:pt x="0" y="62662"/>
                </a:moveTo>
                <a:lnTo>
                  <a:pt x="469879" y="62662"/>
                </a:lnTo>
                <a:lnTo>
                  <a:pt x="469879" y="0"/>
                </a:lnTo>
                <a:lnTo>
                  <a:pt x="0" y="0"/>
                </a:lnTo>
                <a:lnTo>
                  <a:pt x="0" y="626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4077" y="2274285"/>
            <a:ext cx="2607838" cy="1652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45149" y="2376192"/>
            <a:ext cx="2584335" cy="13785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80279" y="2863067"/>
            <a:ext cx="867521" cy="3809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29352" y="2911464"/>
            <a:ext cx="707303" cy="2202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84715" y="5148485"/>
            <a:ext cx="338995" cy="3367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71307" y="5117146"/>
            <a:ext cx="469900" cy="62865"/>
          </a:xfrm>
          <a:custGeom>
            <a:avLst/>
            <a:gdLst/>
            <a:ahLst/>
            <a:cxnLst/>
            <a:rect l="l" t="t" r="r" b="b"/>
            <a:pathLst>
              <a:path w="469900" h="62864">
                <a:moveTo>
                  <a:pt x="0" y="62650"/>
                </a:moveTo>
                <a:lnTo>
                  <a:pt x="469879" y="62650"/>
                </a:lnTo>
                <a:lnTo>
                  <a:pt x="469879" y="0"/>
                </a:lnTo>
                <a:lnTo>
                  <a:pt x="0" y="0"/>
                </a:lnTo>
                <a:lnTo>
                  <a:pt x="0" y="626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84715" y="5532201"/>
            <a:ext cx="338995" cy="3367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71307" y="5500899"/>
            <a:ext cx="469900" cy="62865"/>
          </a:xfrm>
          <a:custGeom>
            <a:avLst/>
            <a:gdLst/>
            <a:ahLst/>
            <a:cxnLst/>
            <a:rect l="l" t="t" r="r" b="b"/>
            <a:pathLst>
              <a:path w="469900" h="62864">
                <a:moveTo>
                  <a:pt x="0" y="62638"/>
                </a:moveTo>
                <a:lnTo>
                  <a:pt x="469879" y="62638"/>
                </a:lnTo>
                <a:lnTo>
                  <a:pt x="469879" y="0"/>
                </a:lnTo>
                <a:lnTo>
                  <a:pt x="0" y="0"/>
                </a:lnTo>
                <a:lnTo>
                  <a:pt x="0" y="626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89938" y="4064156"/>
            <a:ext cx="6588125" cy="2460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80059">
              <a:lnSpc>
                <a:spcPts val="2190"/>
              </a:lnSpc>
            </a:pP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single-purpose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56575A"/>
                </a:solidFill>
                <a:latin typeface="Arial"/>
                <a:cs typeface="Arial"/>
              </a:rPr>
              <a:t>service-based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0" dirty="0">
                <a:solidFill>
                  <a:srgbClr val="56575A"/>
                </a:solidFill>
                <a:latin typeface="Arial"/>
                <a:cs typeface="Arial"/>
              </a:rPr>
              <a:t>d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-45" dirty="0">
                <a:solidFill>
                  <a:srgbClr val="56575A"/>
                </a:solidFill>
                <a:latin typeface="Arial"/>
                <a:cs typeface="Arial"/>
              </a:rPr>
              <a:t>abase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60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30" dirty="0">
                <a:solidFill>
                  <a:srgbClr val="56575A"/>
                </a:solidFill>
                <a:latin typeface="Arial"/>
                <a:cs typeface="Arial"/>
              </a:rPr>
              <a:t>globally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56575A"/>
                </a:solidFill>
                <a:latin typeface="Arial"/>
                <a:cs typeface="Arial"/>
              </a:rPr>
              <a:t>shared</a:t>
            </a:r>
            <a:r>
              <a:rPr sz="1850" spc="-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applica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2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0" dirty="0">
                <a:solidFill>
                  <a:srgbClr val="56575A"/>
                </a:solidFill>
                <a:latin typeface="Arial"/>
                <a:cs typeface="Arial"/>
              </a:rPr>
              <a:t>d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-45" dirty="0">
                <a:solidFill>
                  <a:srgbClr val="56575A"/>
                </a:solidFill>
                <a:latin typeface="Arial"/>
                <a:cs typeface="Arial"/>
              </a:rPr>
              <a:t>abase</a:t>
            </a:r>
            <a:endParaRPr sz="1850">
              <a:latin typeface="Arial"/>
              <a:cs typeface="Arial"/>
            </a:endParaRPr>
          </a:p>
          <a:p>
            <a:pPr marL="474345" marR="735330">
              <a:lnSpc>
                <a:spcPct val="164100"/>
              </a:lnSpc>
              <a:spcBef>
                <a:spcPts val="590"/>
              </a:spcBef>
            </a:pP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reduces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service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orche</a:t>
            </a:r>
            <a:r>
              <a:rPr sz="1550" dirty="0">
                <a:solidFill>
                  <a:srgbClr val="56575A"/>
                </a:solidFill>
                <a:latin typeface="Arial"/>
                <a:cs typeface="Arial"/>
              </a:rPr>
              <a:t>s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r</a:t>
            </a:r>
            <a:r>
              <a:rPr sz="1550" dirty="0">
                <a:solidFill>
                  <a:srgbClr val="56575A"/>
                </a:solidFill>
                <a:latin typeface="Arial"/>
                <a:cs typeface="Arial"/>
              </a:rPr>
              <a:t>a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and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con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dirty="0">
                <a:solidFill>
                  <a:srgbClr val="56575A"/>
                </a:solidFill>
                <a:latin typeface="Arial"/>
                <a:cs typeface="Arial"/>
              </a:rPr>
              <a:t>ra</a:t>
            </a:r>
            <a:r>
              <a:rPr sz="1550" spc="-5" dirty="0">
                <a:solidFill>
                  <a:srgbClr val="56575A"/>
                </a:solidFill>
                <a:latin typeface="Arial"/>
                <a:cs typeface="Arial"/>
              </a:rPr>
              <a:t>c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dependencies</a:t>
            </a:r>
            <a:r>
              <a:rPr sz="1550" spc="1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30" dirty="0">
                <a:solidFill>
                  <a:srgbClr val="56575A"/>
                </a:solidFill>
                <a:latin typeface="Arial"/>
                <a:cs typeface="Arial"/>
              </a:rPr>
              <a:t>improves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35" dirty="0">
                <a:solidFill>
                  <a:srgbClr val="56575A"/>
                </a:solidFill>
                <a:latin typeface="Arial"/>
                <a:cs typeface="Arial"/>
              </a:rPr>
              <a:t>performance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40" dirty="0">
                <a:solidFill>
                  <a:srgbClr val="56575A"/>
                </a:solidFill>
                <a:latin typeface="Arial"/>
                <a:cs typeface="Arial"/>
              </a:rPr>
              <a:t>due</a:t>
            </a:r>
            <a:r>
              <a:rPr sz="15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65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0" dirty="0">
                <a:solidFill>
                  <a:srgbClr val="56575A"/>
                </a:solidFill>
                <a:latin typeface="Arial"/>
                <a:cs typeface="Arial"/>
              </a:rPr>
              <a:t>fewer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0" dirty="0">
                <a:solidFill>
                  <a:srgbClr val="56575A"/>
                </a:solidFill>
                <a:latin typeface="Arial"/>
                <a:cs typeface="Arial"/>
              </a:rPr>
              <a:t>rem</a:t>
            </a:r>
            <a:r>
              <a:rPr sz="1550" spc="45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-15" dirty="0">
                <a:solidFill>
                  <a:srgbClr val="56575A"/>
                </a:solidFill>
                <a:latin typeface="Arial"/>
                <a:cs typeface="Arial"/>
              </a:rPr>
              <a:t>calls</a:t>
            </a:r>
            <a:r>
              <a:rPr sz="1550" spc="-1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0" dirty="0">
                <a:solidFill>
                  <a:srgbClr val="56575A"/>
                </a:solidFill>
                <a:latin typeface="Arial"/>
                <a:cs typeface="Arial"/>
              </a:rPr>
              <a:t>refactor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1550" spc="50" dirty="0">
                <a:solidFill>
                  <a:srgbClr val="56575A"/>
                </a:solidFill>
                <a:latin typeface="Arial"/>
                <a:cs typeface="Arial"/>
              </a:rPr>
              <a:t>ng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45" dirty="0">
                <a:solidFill>
                  <a:srgbClr val="56575A"/>
                </a:solidFill>
                <a:latin typeface="Arial"/>
                <a:cs typeface="Arial"/>
              </a:rPr>
              <a:t>entire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database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solidFill>
                  <a:srgbClr val="56575A"/>
                </a:solidFill>
                <a:latin typeface="Arial"/>
                <a:cs typeface="Arial"/>
              </a:rPr>
              <a:t>may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75" dirty="0">
                <a:solidFill>
                  <a:srgbClr val="56575A"/>
                </a:solidFill>
                <a:latin typeface="Arial"/>
                <a:cs typeface="Arial"/>
              </a:rPr>
              <a:t>not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0" dirty="0">
                <a:solidFill>
                  <a:srgbClr val="56575A"/>
                </a:solidFill>
                <a:latin typeface="Arial"/>
                <a:cs typeface="Arial"/>
              </a:rPr>
              <a:t>be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solidFill>
                  <a:srgbClr val="56575A"/>
                </a:solidFill>
                <a:latin typeface="Arial"/>
                <a:cs typeface="Arial"/>
              </a:rPr>
              <a:t>feasi</a:t>
            </a:r>
            <a:r>
              <a:rPr sz="1550" spc="45" dirty="0">
                <a:solidFill>
                  <a:srgbClr val="56575A"/>
                </a:solidFill>
                <a:latin typeface="Arial"/>
                <a:cs typeface="Arial"/>
              </a:rPr>
              <a:t>ble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65" dirty="0">
                <a:solidFill>
                  <a:srgbClr val="56575A"/>
                </a:solidFill>
                <a:latin typeface="Arial"/>
                <a:cs typeface="Arial"/>
              </a:rPr>
              <a:t>or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possible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19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550" spc="-10" dirty="0">
                <a:solidFill>
                  <a:srgbClr val="56575A"/>
                </a:solidFill>
                <a:latin typeface="Arial"/>
                <a:cs typeface="Arial"/>
              </a:rPr>
              <a:t>-</a:t>
            </a:r>
            <a:endParaRPr sz="25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86774" y="1834286"/>
            <a:ext cx="232346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dirty="0">
                <a:solidFill>
                  <a:srgbClr val="56575A"/>
                </a:solidFill>
                <a:latin typeface="Arial"/>
                <a:cs typeface="Arial"/>
              </a:rPr>
              <a:t>databas</a:t>
            </a:r>
            <a:r>
              <a:rPr sz="2550" spc="-15" dirty="0">
                <a:solidFill>
                  <a:srgbClr val="56575A"/>
                </a:solidFill>
                <a:latin typeface="Arial"/>
                <a:cs typeface="Arial"/>
              </a:rPr>
              <a:t>e</a:t>
            </a:r>
            <a:r>
              <a:rPr sz="2550" spc="6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56575A"/>
                </a:solidFill>
                <a:latin typeface="Arial"/>
                <a:cs typeface="Arial"/>
              </a:rPr>
              <a:t>scope</a:t>
            </a:r>
            <a:endParaRPr sz="255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031" rIns="0" bIns="0" rtlCol="0">
            <a:spAutoFit/>
          </a:bodyPr>
          <a:lstStyle/>
          <a:p>
            <a:pPr marL="1451610">
              <a:lnSpc>
                <a:spcPts val="4075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89938" y="4064156"/>
            <a:ext cx="6112510" cy="976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90"/>
              </a:lnSpc>
            </a:pP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single-purpose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56575A"/>
                </a:solidFill>
                <a:latin typeface="Arial"/>
                <a:cs typeface="Arial"/>
              </a:rPr>
              <a:t>service-based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0" dirty="0">
                <a:solidFill>
                  <a:srgbClr val="56575A"/>
                </a:solidFill>
                <a:latin typeface="Arial"/>
                <a:cs typeface="Arial"/>
              </a:rPr>
              <a:t>d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-45" dirty="0">
                <a:solidFill>
                  <a:srgbClr val="56575A"/>
                </a:solidFill>
                <a:latin typeface="Arial"/>
                <a:cs typeface="Arial"/>
              </a:rPr>
              <a:t>abase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60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30" dirty="0">
                <a:solidFill>
                  <a:srgbClr val="56575A"/>
                </a:solidFill>
                <a:latin typeface="Arial"/>
                <a:cs typeface="Arial"/>
              </a:rPr>
              <a:t>globally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56575A"/>
                </a:solidFill>
                <a:latin typeface="Arial"/>
                <a:cs typeface="Arial"/>
              </a:rPr>
              <a:t>shared</a:t>
            </a:r>
            <a:r>
              <a:rPr sz="1850" spc="-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applica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2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0" dirty="0">
                <a:solidFill>
                  <a:srgbClr val="56575A"/>
                </a:solidFill>
                <a:latin typeface="Arial"/>
                <a:cs typeface="Arial"/>
              </a:rPr>
              <a:t>d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-45" dirty="0">
                <a:solidFill>
                  <a:srgbClr val="56575A"/>
                </a:solidFill>
                <a:latin typeface="Arial"/>
                <a:cs typeface="Arial"/>
              </a:rPr>
              <a:t>abase</a:t>
            </a:r>
            <a:endParaRPr sz="1850">
              <a:latin typeface="Arial"/>
              <a:cs typeface="Arial"/>
            </a:endParaRPr>
          </a:p>
          <a:p>
            <a:pPr marL="403860">
              <a:lnSpc>
                <a:spcPct val="100000"/>
              </a:lnSpc>
              <a:spcBef>
                <a:spcPts val="1535"/>
              </a:spcBef>
            </a:pPr>
            <a:r>
              <a:rPr sz="1550" spc="25" dirty="0">
                <a:solidFill>
                  <a:srgbClr val="56575A"/>
                </a:solidFill>
                <a:latin typeface="Arial"/>
                <a:cs typeface="Arial"/>
              </a:rPr>
              <a:t>looser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60" dirty="0">
                <a:solidFill>
                  <a:srgbClr val="56575A"/>
                </a:solidFill>
                <a:latin typeface="Arial"/>
                <a:cs typeface="Arial"/>
              </a:rPr>
              <a:t>bounded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con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25" dirty="0">
                <a:solidFill>
                  <a:srgbClr val="56575A"/>
                </a:solidFill>
                <a:latin typeface="Arial"/>
                <a:cs typeface="Arial"/>
              </a:rPr>
              <a:t>e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x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80" dirty="0">
                <a:solidFill>
                  <a:srgbClr val="56575A"/>
                </a:solidFill>
                <a:latin typeface="Arial"/>
                <a:cs typeface="Arial"/>
              </a:rPr>
              <a:t>of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56575A"/>
                </a:solidFill>
                <a:latin typeface="Arial"/>
                <a:cs typeface="Arial"/>
              </a:rPr>
              <a:t>services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86023" y="4733408"/>
            <a:ext cx="298537" cy="313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4077" y="2274285"/>
            <a:ext cx="2607838" cy="1652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45149" y="2376192"/>
            <a:ext cx="2584335" cy="13785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80279" y="2863067"/>
            <a:ext cx="867521" cy="3809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29352" y="2911464"/>
            <a:ext cx="707303" cy="2202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86774" y="1834286"/>
            <a:ext cx="232346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dirty="0">
                <a:solidFill>
                  <a:srgbClr val="56575A"/>
                </a:solidFill>
                <a:latin typeface="Arial"/>
                <a:cs typeface="Arial"/>
              </a:rPr>
              <a:t>databas</a:t>
            </a:r>
            <a:r>
              <a:rPr sz="2550" spc="-15" dirty="0">
                <a:solidFill>
                  <a:srgbClr val="56575A"/>
                </a:solidFill>
                <a:latin typeface="Arial"/>
                <a:cs typeface="Arial"/>
              </a:rPr>
              <a:t>e</a:t>
            </a:r>
            <a:r>
              <a:rPr sz="2550" spc="6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56575A"/>
                </a:solidFill>
                <a:latin typeface="Arial"/>
                <a:cs typeface="Arial"/>
              </a:rPr>
              <a:t>scope</a:t>
            </a:r>
            <a:endParaRPr sz="2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44744" y="6175950"/>
            <a:ext cx="13335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0" dirty="0">
                <a:solidFill>
                  <a:srgbClr val="56575A"/>
                </a:solidFill>
                <a:latin typeface="Arial"/>
                <a:cs typeface="Arial"/>
              </a:rPr>
              <a:t>-</a:t>
            </a:r>
            <a:endParaRPr sz="25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031" rIns="0" bIns="0" rtlCol="0">
            <a:spAutoFit/>
          </a:bodyPr>
          <a:lstStyle/>
          <a:p>
            <a:pPr marL="1451610">
              <a:lnSpc>
                <a:spcPts val="4075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6023" y="4733408"/>
            <a:ext cx="298537" cy="313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89938" y="4064156"/>
            <a:ext cx="6112510" cy="1360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90"/>
              </a:lnSpc>
            </a:pP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single-purpose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56575A"/>
                </a:solidFill>
                <a:latin typeface="Arial"/>
                <a:cs typeface="Arial"/>
              </a:rPr>
              <a:t>service-based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0" dirty="0">
                <a:solidFill>
                  <a:srgbClr val="56575A"/>
                </a:solidFill>
                <a:latin typeface="Arial"/>
                <a:cs typeface="Arial"/>
              </a:rPr>
              <a:t>d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-45" dirty="0">
                <a:solidFill>
                  <a:srgbClr val="56575A"/>
                </a:solidFill>
                <a:latin typeface="Arial"/>
                <a:cs typeface="Arial"/>
              </a:rPr>
              <a:t>abase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60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30" dirty="0">
                <a:solidFill>
                  <a:srgbClr val="56575A"/>
                </a:solidFill>
                <a:latin typeface="Arial"/>
                <a:cs typeface="Arial"/>
              </a:rPr>
              <a:t>globally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56575A"/>
                </a:solidFill>
                <a:latin typeface="Arial"/>
                <a:cs typeface="Arial"/>
              </a:rPr>
              <a:t>shared</a:t>
            </a:r>
            <a:r>
              <a:rPr sz="1850" spc="-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applica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2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0" dirty="0">
                <a:solidFill>
                  <a:srgbClr val="56575A"/>
                </a:solidFill>
                <a:latin typeface="Arial"/>
                <a:cs typeface="Arial"/>
              </a:rPr>
              <a:t>d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-45" dirty="0">
                <a:solidFill>
                  <a:srgbClr val="56575A"/>
                </a:solidFill>
                <a:latin typeface="Arial"/>
                <a:cs typeface="Arial"/>
              </a:rPr>
              <a:t>abase</a:t>
            </a:r>
            <a:endParaRPr sz="1850">
              <a:latin typeface="Arial"/>
              <a:cs typeface="Arial"/>
            </a:endParaRPr>
          </a:p>
          <a:p>
            <a:pPr marL="403860" marR="1931035">
              <a:lnSpc>
                <a:spcPct val="162400"/>
              </a:lnSpc>
              <a:spcBef>
                <a:spcPts val="375"/>
              </a:spcBef>
            </a:pPr>
            <a:r>
              <a:rPr sz="1550" spc="25" dirty="0">
                <a:solidFill>
                  <a:srgbClr val="56575A"/>
                </a:solidFill>
                <a:latin typeface="Arial"/>
                <a:cs typeface="Arial"/>
              </a:rPr>
              <a:t>looser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60" dirty="0">
                <a:solidFill>
                  <a:srgbClr val="56575A"/>
                </a:solidFill>
                <a:latin typeface="Arial"/>
                <a:cs typeface="Arial"/>
              </a:rPr>
              <a:t>bounded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con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25" dirty="0">
                <a:solidFill>
                  <a:srgbClr val="56575A"/>
                </a:solidFill>
                <a:latin typeface="Arial"/>
                <a:cs typeface="Arial"/>
              </a:rPr>
              <a:t>e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x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80" dirty="0">
                <a:solidFill>
                  <a:srgbClr val="56575A"/>
                </a:solidFill>
                <a:latin typeface="Arial"/>
                <a:cs typeface="Arial"/>
              </a:rPr>
              <a:t>of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56575A"/>
                </a:solidFill>
                <a:latin typeface="Arial"/>
                <a:cs typeface="Arial"/>
              </a:rPr>
              <a:t>services</a:t>
            </a:r>
            <a:r>
              <a:rPr sz="1550" spc="-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56575A"/>
                </a:solidFill>
                <a:latin typeface="Arial"/>
                <a:cs typeface="Arial"/>
              </a:rPr>
              <a:t>ig</a:t>
            </a:r>
            <a:r>
              <a:rPr sz="1550" spc="55" dirty="0">
                <a:solidFill>
                  <a:srgbClr val="56575A"/>
                </a:solidFill>
                <a:latin typeface="Arial"/>
                <a:cs typeface="Arial"/>
              </a:rPr>
              <a:t>h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56575A"/>
                </a:solidFill>
                <a:latin typeface="Arial"/>
                <a:cs typeface="Arial"/>
              </a:rPr>
              <a:t>er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service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40" dirty="0">
                <a:solidFill>
                  <a:srgbClr val="56575A"/>
                </a:solidFill>
                <a:latin typeface="Arial"/>
                <a:cs typeface="Arial"/>
              </a:rPr>
              <a:t>coupling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based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40" dirty="0">
                <a:solidFill>
                  <a:srgbClr val="56575A"/>
                </a:solidFill>
                <a:latin typeface="Arial"/>
                <a:cs typeface="Arial"/>
              </a:rPr>
              <a:t>on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56575A"/>
                </a:solidFill>
                <a:latin typeface="Arial"/>
                <a:cs typeface="Arial"/>
              </a:rPr>
              <a:t>schema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86964" y="5140652"/>
            <a:ext cx="298549" cy="3132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64077" y="2274285"/>
            <a:ext cx="2607838" cy="16525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45149" y="2376192"/>
            <a:ext cx="2584335" cy="13785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80279" y="2863067"/>
            <a:ext cx="867521" cy="3809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29352" y="2911464"/>
            <a:ext cx="707303" cy="2202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86774" y="1834286"/>
            <a:ext cx="232346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dirty="0">
                <a:solidFill>
                  <a:srgbClr val="56575A"/>
                </a:solidFill>
                <a:latin typeface="Arial"/>
                <a:cs typeface="Arial"/>
              </a:rPr>
              <a:t>databas</a:t>
            </a:r>
            <a:r>
              <a:rPr sz="2550" spc="-15" dirty="0">
                <a:solidFill>
                  <a:srgbClr val="56575A"/>
                </a:solidFill>
                <a:latin typeface="Arial"/>
                <a:cs typeface="Arial"/>
              </a:rPr>
              <a:t>e</a:t>
            </a:r>
            <a:r>
              <a:rPr sz="2550" spc="6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56575A"/>
                </a:solidFill>
                <a:latin typeface="Arial"/>
                <a:cs typeface="Arial"/>
              </a:rPr>
              <a:t>scope</a:t>
            </a:r>
            <a:endParaRPr sz="2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44744" y="6175950"/>
            <a:ext cx="13335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0" dirty="0">
                <a:solidFill>
                  <a:srgbClr val="56575A"/>
                </a:solidFill>
                <a:latin typeface="Arial"/>
                <a:cs typeface="Arial"/>
              </a:rPr>
              <a:t>-</a:t>
            </a:r>
            <a:endParaRPr sz="25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031" rIns="0" bIns="0" rtlCol="0">
            <a:spAutoFit/>
          </a:bodyPr>
          <a:lstStyle/>
          <a:p>
            <a:pPr marL="1451610">
              <a:lnSpc>
                <a:spcPts val="4075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6023" y="4733408"/>
            <a:ext cx="298537" cy="313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86964" y="5140652"/>
            <a:ext cx="298549" cy="3132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4077" y="2274285"/>
            <a:ext cx="2607838" cy="16525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45149" y="2376192"/>
            <a:ext cx="2584335" cy="13785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80279" y="2863067"/>
            <a:ext cx="867521" cy="3809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29352" y="2911464"/>
            <a:ext cx="707303" cy="2202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89938" y="4064156"/>
            <a:ext cx="6588125" cy="2460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80059">
              <a:lnSpc>
                <a:spcPts val="2190"/>
              </a:lnSpc>
            </a:pP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single-purpose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56575A"/>
                </a:solidFill>
                <a:latin typeface="Arial"/>
                <a:cs typeface="Arial"/>
              </a:rPr>
              <a:t>service-based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0" dirty="0">
                <a:solidFill>
                  <a:srgbClr val="56575A"/>
                </a:solidFill>
                <a:latin typeface="Arial"/>
                <a:cs typeface="Arial"/>
              </a:rPr>
              <a:t>d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-45" dirty="0">
                <a:solidFill>
                  <a:srgbClr val="56575A"/>
                </a:solidFill>
                <a:latin typeface="Arial"/>
                <a:cs typeface="Arial"/>
              </a:rPr>
              <a:t>abase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60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30" dirty="0">
                <a:solidFill>
                  <a:srgbClr val="56575A"/>
                </a:solidFill>
                <a:latin typeface="Arial"/>
                <a:cs typeface="Arial"/>
              </a:rPr>
              <a:t>globally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56575A"/>
                </a:solidFill>
                <a:latin typeface="Arial"/>
                <a:cs typeface="Arial"/>
              </a:rPr>
              <a:t>shared</a:t>
            </a:r>
            <a:r>
              <a:rPr sz="1850" spc="-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applica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2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0" dirty="0">
                <a:solidFill>
                  <a:srgbClr val="56575A"/>
                </a:solidFill>
                <a:latin typeface="Arial"/>
                <a:cs typeface="Arial"/>
              </a:rPr>
              <a:t>d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-45" dirty="0">
                <a:solidFill>
                  <a:srgbClr val="56575A"/>
                </a:solidFill>
                <a:latin typeface="Arial"/>
                <a:cs typeface="Arial"/>
              </a:rPr>
              <a:t>abase</a:t>
            </a:r>
            <a:endParaRPr sz="1850">
              <a:latin typeface="Arial"/>
              <a:cs typeface="Arial"/>
            </a:endParaRPr>
          </a:p>
          <a:p>
            <a:pPr marL="403860" marR="2406015">
              <a:lnSpc>
                <a:spcPct val="162400"/>
              </a:lnSpc>
              <a:spcBef>
                <a:spcPts val="375"/>
              </a:spcBef>
            </a:pPr>
            <a:r>
              <a:rPr sz="1550" spc="25" dirty="0">
                <a:solidFill>
                  <a:srgbClr val="56575A"/>
                </a:solidFill>
                <a:latin typeface="Arial"/>
                <a:cs typeface="Arial"/>
              </a:rPr>
              <a:t>looser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60" dirty="0">
                <a:solidFill>
                  <a:srgbClr val="56575A"/>
                </a:solidFill>
                <a:latin typeface="Arial"/>
                <a:cs typeface="Arial"/>
              </a:rPr>
              <a:t>bounded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con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25" dirty="0">
                <a:solidFill>
                  <a:srgbClr val="56575A"/>
                </a:solidFill>
                <a:latin typeface="Arial"/>
                <a:cs typeface="Arial"/>
              </a:rPr>
              <a:t>e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x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80" dirty="0">
                <a:solidFill>
                  <a:srgbClr val="56575A"/>
                </a:solidFill>
                <a:latin typeface="Arial"/>
                <a:cs typeface="Arial"/>
              </a:rPr>
              <a:t>of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56575A"/>
                </a:solidFill>
                <a:latin typeface="Arial"/>
                <a:cs typeface="Arial"/>
              </a:rPr>
              <a:t>services</a:t>
            </a:r>
            <a:r>
              <a:rPr sz="1550" spc="-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56575A"/>
                </a:solidFill>
                <a:latin typeface="Arial"/>
                <a:cs typeface="Arial"/>
              </a:rPr>
              <a:t>ig</a:t>
            </a:r>
            <a:r>
              <a:rPr sz="1550" spc="55" dirty="0">
                <a:solidFill>
                  <a:srgbClr val="56575A"/>
                </a:solidFill>
                <a:latin typeface="Arial"/>
                <a:cs typeface="Arial"/>
              </a:rPr>
              <a:t>h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56575A"/>
                </a:solidFill>
                <a:latin typeface="Arial"/>
                <a:cs typeface="Arial"/>
              </a:rPr>
              <a:t>er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service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40" dirty="0">
                <a:solidFill>
                  <a:srgbClr val="56575A"/>
                </a:solidFill>
                <a:latin typeface="Arial"/>
                <a:cs typeface="Arial"/>
              </a:rPr>
              <a:t>coupling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based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40" dirty="0">
                <a:solidFill>
                  <a:srgbClr val="56575A"/>
                </a:solidFill>
                <a:latin typeface="Arial"/>
                <a:cs typeface="Arial"/>
              </a:rPr>
              <a:t>on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56575A"/>
                </a:solidFill>
                <a:latin typeface="Arial"/>
                <a:cs typeface="Arial"/>
              </a:rPr>
              <a:t>schema</a:t>
            </a:r>
            <a:endParaRPr sz="1550">
              <a:latin typeface="Arial"/>
              <a:cs typeface="Arial"/>
            </a:endParaRPr>
          </a:p>
          <a:p>
            <a:pPr marL="411480">
              <a:lnSpc>
                <a:spcPct val="100000"/>
              </a:lnSpc>
              <a:spcBef>
                <a:spcPts val="1160"/>
              </a:spcBef>
            </a:pPr>
            <a:r>
              <a:rPr sz="1550" spc="-10" dirty="0">
                <a:solidFill>
                  <a:srgbClr val="56575A"/>
                </a:solidFill>
                <a:latin typeface="Arial"/>
                <a:cs typeface="Arial"/>
              </a:rPr>
              <a:t>schema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solidFill>
                  <a:srgbClr val="56575A"/>
                </a:solidFill>
                <a:latin typeface="Arial"/>
                <a:cs typeface="Arial"/>
              </a:rPr>
              <a:t>changes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35" dirty="0">
                <a:solidFill>
                  <a:srgbClr val="56575A"/>
                </a:solidFill>
                <a:latin typeface="Arial"/>
                <a:cs typeface="Arial"/>
              </a:rPr>
              <a:t>become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expensive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and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0" dirty="0">
                <a:solidFill>
                  <a:srgbClr val="56575A"/>
                </a:solidFill>
                <a:latin typeface="Arial"/>
                <a:cs typeface="Arial"/>
              </a:rPr>
              <a:t>difficu</a:t>
            </a:r>
            <a:r>
              <a:rPr sz="1550" spc="25" dirty="0">
                <a:solidFill>
                  <a:srgbClr val="56575A"/>
                </a:solidFill>
                <a:latin typeface="Arial"/>
                <a:cs typeface="Arial"/>
              </a:rPr>
              <a:t>l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21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550" spc="-10" dirty="0">
                <a:solidFill>
                  <a:srgbClr val="56575A"/>
                </a:solidFill>
                <a:latin typeface="Arial"/>
                <a:cs typeface="Arial"/>
              </a:rPr>
              <a:t>-</a:t>
            </a:r>
            <a:endParaRPr sz="2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86774" y="1834286"/>
            <a:ext cx="232346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dirty="0">
                <a:solidFill>
                  <a:srgbClr val="56575A"/>
                </a:solidFill>
                <a:latin typeface="Arial"/>
                <a:cs typeface="Arial"/>
              </a:rPr>
              <a:t>databas</a:t>
            </a:r>
            <a:r>
              <a:rPr sz="2550" spc="-15" dirty="0">
                <a:solidFill>
                  <a:srgbClr val="56575A"/>
                </a:solidFill>
                <a:latin typeface="Arial"/>
                <a:cs typeface="Arial"/>
              </a:rPr>
              <a:t>e</a:t>
            </a:r>
            <a:r>
              <a:rPr sz="2550" spc="6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56575A"/>
                </a:solidFill>
                <a:latin typeface="Arial"/>
                <a:cs typeface="Arial"/>
              </a:rPr>
              <a:t>scope</a:t>
            </a:r>
            <a:endParaRPr sz="25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79131" y="5524377"/>
            <a:ext cx="298537" cy="3132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031" rIns="0" bIns="0" rtlCol="0">
            <a:spAutoFit/>
          </a:bodyPr>
          <a:lstStyle/>
          <a:p>
            <a:pPr marL="1451610">
              <a:lnSpc>
                <a:spcPts val="4075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07919" y="1834286"/>
            <a:ext cx="2280920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10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2550" spc="20" dirty="0">
                <a:solidFill>
                  <a:srgbClr val="56575A"/>
                </a:solidFill>
                <a:latin typeface="Arial"/>
                <a:cs typeface="Arial"/>
              </a:rPr>
              <a:t>n</a:t>
            </a:r>
            <a:r>
              <a:rPr sz="2550" spc="22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550" spc="20" dirty="0">
                <a:solidFill>
                  <a:srgbClr val="56575A"/>
                </a:solidFill>
                <a:latin typeface="Arial"/>
                <a:cs typeface="Arial"/>
              </a:rPr>
              <a:t>egra</a:t>
            </a:r>
            <a:r>
              <a:rPr sz="2550" spc="22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550" spc="3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2550" spc="6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550" spc="40" dirty="0">
                <a:solidFill>
                  <a:srgbClr val="56575A"/>
                </a:solidFill>
                <a:latin typeface="Arial"/>
                <a:cs typeface="Arial"/>
              </a:rPr>
              <a:t>hub</a:t>
            </a:r>
            <a:endParaRPr sz="25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22516" y="5233448"/>
            <a:ext cx="759631" cy="83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05638" y="5234615"/>
            <a:ext cx="759646" cy="8313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88785" y="5234615"/>
            <a:ext cx="759653" cy="8313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1908" y="5234615"/>
            <a:ext cx="759653" cy="8313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55061" y="5234615"/>
            <a:ext cx="759622" cy="8313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38184" y="5234615"/>
            <a:ext cx="759653" cy="8313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21306" y="5234615"/>
            <a:ext cx="759653" cy="8313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4429" y="5234615"/>
            <a:ext cx="759653" cy="8313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89926" y="3032567"/>
            <a:ext cx="6322466" cy="1840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89926" y="3212993"/>
            <a:ext cx="196822" cy="7399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15553" y="3212993"/>
            <a:ext cx="196839" cy="7399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83106" y="3839039"/>
            <a:ext cx="5936101" cy="1139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38173" y="3080999"/>
            <a:ext cx="6163310" cy="760095"/>
          </a:xfrm>
          <a:custGeom>
            <a:avLst/>
            <a:gdLst/>
            <a:ahLst/>
            <a:cxnLst/>
            <a:rect l="l" t="t" r="r" b="b"/>
            <a:pathLst>
              <a:path w="6163309" h="760095">
                <a:moveTo>
                  <a:pt x="6139741" y="0"/>
                </a:moveTo>
                <a:lnTo>
                  <a:pt x="14838" y="1648"/>
                </a:lnTo>
                <a:lnTo>
                  <a:pt x="4159" y="10145"/>
                </a:lnTo>
                <a:lnTo>
                  <a:pt x="0" y="23500"/>
                </a:lnTo>
                <a:lnTo>
                  <a:pt x="1649" y="744819"/>
                </a:lnTo>
                <a:lnTo>
                  <a:pt x="10150" y="755495"/>
                </a:lnTo>
                <a:lnTo>
                  <a:pt x="23503" y="759653"/>
                </a:lnTo>
                <a:lnTo>
                  <a:pt x="6148428" y="757998"/>
                </a:lnTo>
                <a:lnTo>
                  <a:pt x="6159109" y="749500"/>
                </a:lnTo>
                <a:lnTo>
                  <a:pt x="6163272" y="736152"/>
                </a:lnTo>
                <a:lnTo>
                  <a:pt x="6161613" y="14817"/>
                </a:lnTo>
                <a:lnTo>
                  <a:pt x="6153099" y="4152"/>
                </a:lnTo>
                <a:lnTo>
                  <a:pt x="6139741" y="0"/>
                </a:lnTo>
                <a:close/>
              </a:path>
            </a:pathLst>
          </a:custGeom>
          <a:solidFill>
            <a:srgbClr val="B7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84941" y="3165612"/>
            <a:ext cx="5956124" cy="16221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84941" y="3324162"/>
            <a:ext cx="198656" cy="4866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42396" y="3324162"/>
            <a:ext cx="198668" cy="4866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79952" y="3698676"/>
            <a:ext cx="5566105" cy="11210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33971" y="3214136"/>
            <a:ext cx="5795171" cy="4855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988716" y="3377201"/>
            <a:ext cx="70866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629745" y="4875055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20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96335" y="4852792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396" y="0"/>
                </a:moveTo>
                <a:lnTo>
                  <a:pt x="0" y="66830"/>
                </a:lnTo>
                <a:lnTo>
                  <a:pt x="33396" y="44552"/>
                </a:lnTo>
                <a:lnTo>
                  <a:pt x="55677" y="44552"/>
                </a:lnTo>
                <a:lnTo>
                  <a:pt x="33396" y="0"/>
                </a:lnTo>
                <a:close/>
              </a:path>
              <a:path w="67310" h="67310">
                <a:moveTo>
                  <a:pt x="55677" y="44552"/>
                </a:moveTo>
                <a:lnTo>
                  <a:pt x="33396" y="44552"/>
                </a:lnTo>
                <a:lnTo>
                  <a:pt x="66818" y="66830"/>
                </a:lnTo>
                <a:lnTo>
                  <a:pt x="55677" y="44552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96335" y="5198015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396" y="66839"/>
                </a:lnTo>
                <a:lnTo>
                  <a:pt x="55680" y="22274"/>
                </a:lnTo>
                <a:lnTo>
                  <a:pt x="33396" y="22274"/>
                </a:lnTo>
                <a:lnTo>
                  <a:pt x="0" y="0"/>
                </a:lnTo>
                <a:close/>
              </a:path>
              <a:path w="67310" h="67310">
                <a:moveTo>
                  <a:pt x="66818" y="0"/>
                </a:moveTo>
                <a:lnTo>
                  <a:pt x="33396" y="22274"/>
                </a:lnTo>
                <a:lnTo>
                  <a:pt x="55680" y="22274"/>
                </a:lnTo>
                <a:lnTo>
                  <a:pt x="66818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94802" y="2855004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93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61409" y="283274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375" y="0"/>
                </a:moveTo>
                <a:lnTo>
                  <a:pt x="0" y="66812"/>
                </a:lnTo>
                <a:lnTo>
                  <a:pt x="33375" y="44531"/>
                </a:lnTo>
                <a:lnTo>
                  <a:pt x="55661" y="44531"/>
                </a:lnTo>
                <a:lnTo>
                  <a:pt x="33375" y="0"/>
                </a:lnTo>
                <a:close/>
              </a:path>
              <a:path w="67310" h="67310">
                <a:moveTo>
                  <a:pt x="55661" y="44531"/>
                </a:moveTo>
                <a:lnTo>
                  <a:pt x="33375" y="44531"/>
                </a:lnTo>
                <a:lnTo>
                  <a:pt x="66812" y="66812"/>
                </a:lnTo>
                <a:lnTo>
                  <a:pt x="55661" y="4453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61409" y="3026257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375" y="66812"/>
                </a:lnTo>
                <a:lnTo>
                  <a:pt x="55661" y="22280"/>
                </a:lnTo>
                <a:lnTo>
                  <a:pt x="33375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375" y="22280"/>
                </a:lnTo>
                <a:lnTo>
                  <a:pt x="55661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49939" y="2421991"/>
            <a:ext cx="1552809" cy="5194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61409" y="2832740"/>
            <a:ext cx="66812" cy="668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97814" y="2470150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83" y="0"/>
                </a:moveTo>
                <a:lnTo>
                  <a:pt x="23908" y="1030"/>
                </a:lnTo>
                <a:lnTo>
                  <a:pt x="11596" y="7344"/>
                </a:lnTo>
                <a:lnTo>
                  <a:pt x="3141" y="18154"/>
                </a:lnTo>
                <a:lnTo>
                  <a:pt x="0" y="32003"/>
                </a:lnTo>
                <a:lnTo>
                  <a:pt x="1024" y="336325"/>
                </a:lnTo>
                <a:lnTo>
                  <a:pt x="7334" y="348638"/>
                </a:lnTo>
                <a:lnTo>
                  <a:pt x="18142" y="357098"/>
                </a:lnTo>
                <a:lnTo>
                  <a:pt x="31991" y="360243"/>
                </a:lnTo>
                <a:lnTo>
                  <a:pt x="1370059" y="359216"/>
                </a:lnTo>
                <a:lnTo>
                  <a:pt x="1382381" y="352906"/>
                </a:lnTo>
                <a:lnTo>
                  <a:pt x="1390843" y="342103"/>
                </a:lnTo>
                <a:lnTo>
                  <a:pt x="1393987" y="328269"/>
                </a:lnTo>
                <a:lnTo>
                  <a:pt x="1392955" y="23908"/>
                </a:lnTo>
                <a:lnTo>
                  <a:pt x="1386639" y="11595"/>
                </a:lnTo>
                <a:lnTo>
                  <a:pt x="1375830" y="3141"/>
                </a:lnTo>
                <a:lnTo>
                  <a:pt x="1361983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117026" y="2578181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client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Arial"/>
                <a:cs typeface="Arial"/>
              </a:rPr>
              <a:t>requests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355047" y="2860490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93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21655" y="283822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21655" y="3031744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08453" y="2429276"/>
            <a:ext cx="1554662" cy="52126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21655" y="2838226"/>
            <a:ext cx="66812" cy="6684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58044" y="2477983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68" y="0"/>
                </a:moveTo>
                <a:lnTo>
                  <a:pt x="23908" y="1032"/>
                </a:lnTo>
                <a:lnTo>
                  <a:pt x="11595" y="7348"/>
                </a:lnTo>
                <a:lnTo>
                  <a:pt x="3141" y="18156"/>
                </a:lnTo>
                <a:lnTo>
                  <a:pt x="0" y="32003"/>
                </a:lnTo>
                <a:lnTo>
                  <a:pt x="1032" y="336334"/>
                </a:lnTo>
                <a:lnTo>
                  <a:pt x="7348" y="348647"/>
                </a:lnTo>
                <a:lnTo>
                  <a:pt x="18156" y="357101"/>
                </a:lnTo>
                <a:lnTo>
                  <a:pt x="32003" y="360243"/>
                </a:lnTo>
                <a:lnTo>
                  <a:pt x="1370073" y="359210"/>
                </a:lnTo>
                <a:lnTo>
                  <a:pt x="1382389" y="352895"/>
                </a:lnTo>
                <a:lnTo>
                  <a:pt x="1390836" y="342086"/>
                </a:lnTo>
                <a:lnTo>
                  <a:pt x="1393972" y="328239"/>
                </a:lnTo>
                <a:lnTo>
                  <a:pt x="1392941" y="23908"/>
                </a:lnTo>
                <a:lnTo>
                  <a:pt x="1386634" y="11595"/>
                </a:lnTo>
                <a:lnTo>
                  <a:pt x="1375828" y="3141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777261" y="2586016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015293" y="2860490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93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81870" y="283822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81870" y="3031744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268821" y="2429276"/>
            <a:ext cx="1554632" cy="5212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81870" y="2838226"/>
            <a:ext cx="66842" cy="6684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318290" y="2477983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59" h="360680">
                <a:moveTo>
                  <a:pt x="1361968" y="0"/>
                </a:moveTo>
                <a:lnTo>
                  <a:pt x="23918" y="1032"/>
                </a:lnTo>
                <a:lnTo>
                  <a:pt x="11608" y="7348"/>
                </a:lnTo>
                <a:lnTo>
                  <a:pt x="3146" y="18156"/>
                </a:lnTo>
                <a:lnTo>
                  <a:pt x="0" y="32003"/>
                </a:lnTo>
                <a:lnTo>
                  <a:pt x="1034" y="336334"/>
                </a:lnTo>
                <a:lnTo>
                  <a:pt x="7357" y="348647"/>
                </a:lnTo>
                <a:lnTo>
                  <a:pt x="18170" y="357101"/>
                </a:lnTo>
                <a:lnTo>
                  <a:pt x="32003" y="360243"/>
                </a:lnTo>
                <a:lnTo>
                  <a:pt x="1370063" y="359210"/>
                </a:lnTo>
                <a:lnTo>
                  <a:pt x="1382376" y="352895"/>
                </a:lnTo>
                <a:lnTo>
                  <a:pt x="1390830" y="342086"/>
                </a:lnTo>
                <a:lnTo>
                  <a:pt x="1393972" y="328239"/>
                </a:lnTo>
                <a:lnTo>
                  <a:pt x="1392940" y="23908"/>
                </a:lnTo>
                <a:lnTo>
                  <a:pt x="1386624" y="11595"/>
                </a:lnTo>
                <a:lnTo>
                  <a:pt x="1375815" y="3141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437521" y="2586016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412862" y="4873153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66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79470" y="48508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30"/>
                </a:lnTo>
                <a:lnTo>
                  <a:pt x="33406" y="44552"/>
                </a:lnTo>
                <a:lnTo>
                  <a:pt x="55696" y="44552"/>
                </a:lnTo>
                <a:lnTo>
                  <a:pt x="33406" y="0"/>
                </a:lnTo>
                <a:close/>
              </a:path>
              <a:path w="67310" h="67310">
                <a:moveTo>
                  <a:pt x="55696" y="44552"/>
                </a:moveTo>
                <a:lnTo>
                  <a:pt x="33406" y="44552"/>
                </a:lnTo>
                <a:lnTo>
                  <a:pt x="66842" y="66830"/>
                </a:lnTo>
                <a:lnTo>
                  <a:pt x="55696" y="44552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379470" y="519616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30"/>
                </a:lnTo>
                <a:lnTo>
                  <a:pt x="55702" y="22265"/>
                </a:lnTo>
                <a:lnTo>
                  <a:pt x="33406" y="22265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65"/>
                </a:lnTo>
                <a:lnTo>
                  <a:pt x="55702" y="22265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196015" y="4873153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66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162592" y="48508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30"/>
                </a:lnTo>
                <a:lnTo>
                  <a:pt x="33406" y="44552"/>
                </a:lnTo>
                <a:lnTo>
                  <a:pt x="55696" y="44552"/>
                </a:lnTo>
                <a:lnTo>
                  <a:pt x="33406" y="0"/>
                </a:lnTo>
                <a:close/>
              </a:path>
              <a:path w="67310" h="67310">
                <a:moveTo>
                  <a:pt x="55696" y="44552"/>
                </a:moveTo>
                <a:lnTo>
                  <a:pt x="33406" y="44552"/>
                </a:lnTo>
                <a:lnTo>
                  <a:pt x="66842" y="66830"/>
                </a:lnTo>
                <a:lnTo>
                  <a:pt x="55696" y="44552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162592" y="519616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30"/>
                </a:lnTo>
                <a:lnTo>
                  <a:pt x="55702" y="22265"/>
                </a:lnTo>
                <a:lnTo>
                  <a:pt x="33406" y="22265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65"/>
                </a:lnTo>
                <a:lnTo>
                  <a:pt x="55702" y="22265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955662" y="4873153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66"/>
                </a:lnTo>
              </a:path>
            </a:pathLst>
          </a:custGeom>
          <a:ln w="15617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922245" y="48508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30"/>
                </a:lnTo>
                <a:lnTo>
                  <a:pt x="33406" y="44552"/>
                </a:lnTo>
                <a:lnTo>
                  <a:pt x="55676" y="44552"/>
                </a:lnTo>
                <a:lnTo>
                  <a:pt x="33406" y="0"/>
                </a:lnTo>
                <a:close/>
              </a:path>
              <a:path w="67310" h="67310">
                <a:moveTo>
                  <a:pt x="55676" y="44552"/>
                </a:moveTo>
                <a:lnTo>
                  <a:pt x="33406" y="44552"/>
                </a:lnTo>
                <a:lnTo>
                  <a:pt x="66812" y="66830"/>
                </a:lnTo>
                <a:lnTo>
                  <a:pt x="55676" y="44552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922245" y="519616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30"/>
                </a:lnTo>
                <a:lnTo>
                  <a:pt x="55682" y="22265"/>
                </a:lnTo>
                <a:lnTo>
                  <a:pt x="33406" y="22265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265"/>
                </a:lnTo>
                <a:lnTo>
                  <a:pt x="55682" y="22265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62266" y="4873153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66"/>
                </a:lnTo>
              </a:path>
            </a:pathLst>
          </a:custGeom>
          <a:ln w="15640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28868" y="48508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30"/>
                </a:lnTo>
                <a:lnTo>
                  <a:pt x="33406" y="44552"/>
                </a:lnTo>
                <a:lnTo>
                  <a:pt x="55696" y="44552"/>
                </a:lnTo>
                <a:lnTo>
                  <a:pt x="33406" y="0"/>
                </a:lnTo>
                <a:close/>
              </a:path>
              <a:path w="67310" h="67310">
                <a:moveTo>
                  <a:pt x="55696" y="44552"/>
                </a:moveTo>
                <a:lnTo>
                  <a:pt x="33406" y="44552"/>
                </a:lnTo>
                <a:lnTo>
                  <a:pt x="66842" y="66830"/>
                </a:lnTo>
                <a:lnTo>
                  <a:pt x="55696" y="44552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728868" y="519616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30"/>
                </a:lnTo>
                <a:lnTo>
                  <a:pt x="55702" y="22265"/>
                </a:lnTo>
                <a:lnTo>
                  <a:pt x="33406" y="22265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65"/>
                </a:lnTo>
                <a:lnTo>
                  <a:pt x="55702" y="22265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514086" y="4873153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66"/>
                </a:lnTo>
              </a:path>
            </a:pathLst>
          </a:custGeom>
          <a:ln w="15640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80657" y="48508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30"/>
                </a:lnTo>
                <a:lnTo>
                  <a:pt x="33406" y="44552"/>
                </a:lnTo>
                <a:lnTo>
                  <a:pt x="55696" y="44552"/>
                </a:lnTo>
                <a:lnTo>
                  <a:pt x="33406" y="0"/>
                </a:lnTo>
                <a:close/>
              </a:path>
              <a:path w="67309" h="67310">
                <a:moveTo>
                  <a:pt x="55696" y="44552"/>
                </a:moveTo>
                <a:lnTo>
                  <a:pt x="33406" y="44552"/>
                </a:lnTo>
                <a:lnTo>
                  <a:pt x="66842" y="66830"/>
                </a:lnTo>
                <a:lnTo>
                  <a:pt x="55696" y="44552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480657" y="519616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30"/>
                </a:lnTo>
                <a:lnTo>
                  <a:pt x="55702" y="22265"/>
                </a:lnTo>
                <a:lnTo>
                  <a:pt x="33406" y="22265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65"/>
                </a:lnTo>
                <a:lnTo>
                  <a:pt x="55702" y="22265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297233" y="4873153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66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63810" y="48508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30"/>
                </a:lnTo>
                <a:lnTo>
                  <a:pt x="33406" y="44552"/>
                </a:lnTo>
                <a:lnTo>
                  <a:pt x="55676" y="44552"/>
                </a:lnTo>
                <a:lnTo>
                  <a:pt x="33406" y="0"/>
                </a:lnTo>
                <a:close/>
              </a:path>
              <a:path w="67309" h="67310">
                <a:moveTo>
                  <a:pt x="55676" y="44552"/>
                </a:moveTo>
                <a:lnTo>
                  <a:pt x="33406" y="44552"/>
                </a:lnTo>
                <a:lnTo>
                  <a:pt x="66812" y="66830"/>
                </a:lnTo>
                <a:lnTo>
                  <a:pt x="55676" y="44552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263810" y="519616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30"/>
                </a:lnTo>
                <a:lnTo>
                  <a:pt x="55682" y="22265"/>
                </a:lnTo>
                <a:lnTo>
                  <a:pt x="33406" y="22265"/>
                </a:lnTo>
                <a:lnTo>
                  <a:pt x="0" y="0"/>
                </a:lnTo>
                <a:close/>
              </a:path>
              <a:path w="67309" h="67310">
                <a:moveTo>
                  <a:pt x="66812" y="0"/>
                </a:moveTo>
                <a:lnTo>
                  <a:pt x="33406" y="22265"/>
                </a:lnTo>
                <a:lnTo>
                  <a:pt x="55682" y="22265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056861" y="4873153"/>
            <a:ext cx="0" cy="367665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366"/>
                </a:lnTo>
              </a:path>
            </a:pathLst>
          </a:custGeom>
          <a:ln w="15640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023432" y="485088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30"/>
                </a:lnTo>
                <a:lnTo>
                  <a:pt x="33406" y="44552"/>
                </a:lnTo>
                <a:lnTo>
                  <a:pt x="55696" y="44552"/>
                </a:lnTo>
                <a:lnTo>
                  <a:pt x="33406" y="0"/>
                </a:lnTo>
                <a:close/>
              </a:path>
              <a:path w="67309" h="67310">
                <a:moveTo>
                  <a:pt x="55696" y="44552"/>
                </a:moveTo>
                <a:lnTo>
                  <a:pt x="33406" y="44552"/>
                </a:lnTo>
                <a:lnTo>
                  <a:pt x="66842" y="66830"/>
                </a:lnTo>
                <a:lnTo>
                  <a:pt x="55696" y="44552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023432" y="519616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30"/>
                </a:lnTo>
                <a:lnTo>
                  <a:pt x="55702" y="22265"/>
                </a:lnTo>
                <a:lnTo>
                  <a:pt x="33406" y="22265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65"/>
                </a:lnTo>
                <a:lnTo>
                  <a:pt x="55702" y="22265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189926" y="4049562"/>
            <a:ext cx="6322466" cy="1840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189926" y="4229989"/>
            <a:ext cx="196822" cy="7399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315553" y="4229989"/>
            <a:ext cx="196839" cy="7399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383106" y="4857634"/>
            <a:ext cx="5936101" cy="11232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238173" y="4099062"/>
            <a:ext cx="6163310" cy="760095"/>
          </a:xfrm>
          <a:custGeom>
            <a:avLst/>
            <a:gdLst/>
            <a:ahLst/>
            <a:cxnLst/>
            <a:rect l="l" t="t" r="r" b="b"/>
            <a:pathLst>
              <a:path w="6163309" h="760095">
                <a:moveTo>
                  <a:pt x="6139741" y="0"/>
                </a:moveTo>
                <a:lnTo>
                  <a:pt x="14838" y="1652"/>
                </a:lnTo>
                <a:lnTo>
                  <a:pt x="4159" y="10159"/>
                </a:lnTo>
                <a:lnTo>
                  <a:pt x="0" y="23500"/>
                </a:lnTo>
                <a:lnTo>
                  <a:pt x="1650" y="744815"/>
                </a:lnTo>
                <a:lnTo>
                  <a:pt x="10151" y="755490"/>
                </a:lnTo>
                <a:lnTo>
                  <a:pt x="23503" y="759646"/>
                </a:lnTo>
                <a:lnTo>
                  <a:pt x="6148429" y="757992"/>
                </a:lnTo>
                <a:lnTo>
                  <a:pt x="6159110" y="749494"/>
                </a:lnTo>
                <a:lnTo>
                  <a:pt x="6163272" y="736143"/>
                </a:lnTo>
                <a:lnTo>
                  <a:pt x="6161613" y="14830"/>
                </a:lnTo>
                <a:lnTo>
                  <a:pt x="6153099" y="4160"/>
                </a:lnTo>
                <a:lnTo>
                  <a:pt x="6139741" y="0"/>
                </a:lnTo>
                <a:close/>
              </a:path>
            </a:pathLst>
          </a:custGeom>
          <a:solidFill>
            <a:srgbClr val="B7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84941" y="4184436"/>
            <a:ext cx="5956124" cy="16221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384941" y="4342990"/>
            <a:ext cx="198656" cy="48662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42396" y="4342990"/>
            <a:ext cx="198668" cy="48662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579952" y="4716745"/>
            <a:ext cx="5566105" cy="11286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433971" y="4232199"/>
            <a:ext cx="5795171" cy="48555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4158580" y="4399184"/>
            <a:ext cx="228282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lig</a:t>
            </a:r>
            <a:r>
              <a:rPr sz="1400" spc="4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weigh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message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Arial"/>
                <a:cs typeface="Arial"/>
              </a:rPr>
              <a:t>broker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3694785" y="3870736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76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661409" y="384848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375" y="0"/>
                </a:moveTo>
                <a:lnTo>
                  <a:pt x="0" y="66812"/>
                </a:lnTo>
                <a:lnTo>
                  <a:pt x="33375" y="44531"/>
                </a:lnTo>
                <a:lnTo>
                  <a:pt x="55661" y="44531"/>
                </a:lnTo>
                <a:lnTo>
                  <a:pt x="33375" y="0"/>
                </a:lnTo>
                <a:close/>
              </a:path>
              <a:path w="67310" h="67310">
                <a:moveTo>
                  <a:pt x="55661" y="44531"/>
                </a:moveTo>
                <a:lnTo>
                  <a:pt x="33375" y="44531"/>
                </a:lnTo>
                <a:lnTo>
                  <a:pt x="66812" y="66812"/>
                </a:lnTo>
                <a:lnTo>
                  <a:pt x="55661" y="4453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661409" y="404200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375" y="66812"/>
                </a:lnTo>
                <a:lnTo>
                  <a:pt x="55661" y="22280"/>
                </a:lnTo>
                <a:lnTo>
                  <a:pt x="33375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375" y="22280"/>
                </a:lnTo>
                <a:lnTo>
                  <a:pt x="55661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355061" y="3878569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76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321655" y="385628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76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76" y="44561"/>
                </a:moveTo>
                <a:lnTo>
                  <a:pt x="33406" y="44561"/>
                </a:lnTo>
                <a:lnTo>
                  <a:pt x="66812" y="66842"/>
                </a:lnTo>
                <a:lnTo>
                  <a:pt x="5567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321655" y="404983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12"/>
                </a:lnTo>
                <a:lnTo>
                  <a:pt x="55686" y="22250"/>
                </a:lnTo>
                <a:lnTo>
                  <a:pt x="33406" y="2225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250"/>
                </a:lnTo>
                <a:lnTo>
                  <a:pt x="55686" y="2225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15276" y="3878569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76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981870" y="385628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981870" y="404983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12"/>
                </a:lnTo>
                <a:lnTo>
                  <a:pt x="55707" y="22250"/>
                </a:lnTo>
                <a:lnTo>
                  <a:pt x="33406" y="2225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50"/>
                </a:lnTo>
                <a:lnTo>
                  <a:pt x="55707" y="2225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031" rIns="0" bIns="0" rtlCol="0">
            <a:spAutoFit/>
          </a:bodyPr>
          <a:lstStyle/>
          <a:p>
            <a:pPr marL="1451610">
              <a:lnSpc>
                <a:spcPts val="4075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7790">
              <a:lnSpc>
                <a:spcPct val="100000"/>
              </a:lnSpc>
            </a:pPr>
            <a:r>
              <a:rPr sz="4900" b="1" dirty="0">
                <a:solidFill>
                  <a:srgbClr val="62327A"/>
                </a:solidFill>
                <a:latin typeface="Arial"/>
                <a:cs typeface="Arial"/>
              </a:rPr>
              <a:t>Microservices</a:t>
            </a:r>
            <a:r>
              <a:rPr sz="4900" b="1" spc="135" dirty="0">
                <a:solidFill>
                  <a:srgbClr val="62327A"/>
                </a:solidFill>
                <a:latin typeface="Times New Roman"/>
                <a:cs typeface="Times New Roman"/>
              </a:rPr>
              <a:t> </a:t>
            </a:r>
            <a:r>
              <a:rPr sz="4900" b="1" dirty="0">
                <a:solidFill>
                  <a:srgbClr val="62327A"/>
                </a:solidFill>
                <a:latin typeface="Arial"/>
                <a:cs typeface="Arial"/>
              </a:rPr>
              <a:t>:BFF</a:t>
            </a:r>
            <a:endParaRPr sz="49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7767" y="2149646"/>
            <a:ext cx="8898910" cy="38798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9926" y="4089643"/>
            <a:ext cx="6322466" cy="198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89926" y="4284664"/>
            <a:ext cx="196822" cy="5923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15553" y="4284664"/>
            <a:ext cx="196839" cy="5923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38173" y="4138229"/>
            <a:ext cx="6163310" cy="626745"/>
          </a:xfrm>
          <a:custGeom>
            <a:avLst/>
            <a:gdLst/>
            <a:ahLst/>
            <a:cxnLst/>
            <a:rect l="l" t="t" r="r" b="b"/>
            <a:pathLst>
              <a:path w="6163309" h="626745">
                <a:moveTo>
                  <a:pt x="6139772" y="0"/>
                </a:moveTo>
                <a:lnTo>
                  <a:pt x="14838" y="1648"/>
                </a:lnTo>
                <a:lnTo>
                  <a:pt x="4159" y="10145"/>
                </a:lnTo>
                <a:lnTo>
                  <a:pt x="0" y="23500"/>
                </a:lnTo>
                <a:lnTo>
                  <a:pt x="1644" y="611670"/>
                </a:lnTo>
                <a:lnTo>
                  <a:pt x="10145" y="622345"/>
                </a:lnTo>
                <a:lnTo>
                  <a:pt x="23503" y="626504"/>
                </a:lnTo>
                <a:lnTo>
                  <a:pt x="6148413" y="624862"/>
                </a:lnTo>
                <a:lnTo>
                  <a:pt x="6159102" y="616370"/>
                </a:lnTo>
                <a:lnTo>
                  <a:pt x="6163272" y="603025"/>
                </a:lnTo>
                <a:lnTo>
                  <a:pt x="6161620" y="14834"/>
                </a:lnTo>
                <a:lnTo>
                  <a:pt x="6153113" y="4157"/>
                </a:lnTo>
                <a:lnTo>
                  <a:pt x="6139772" y="0"/>
                </a:lnTo>
                <a:close/>
              </a:path>
            </a:pathLst>
          </a:custGeom>
          <a:solidFill>
            <a:srgbClr val="B7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89926" y="3032567"/>
            <a:ext cx="6322466" cy="1840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89926" y="3212993"/>
            <a:ext cx="196822" cy="7399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15553" y="3212993"/>
            <a:ext cx="196839" cy="7399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83106" y="3839039"/>
            <a:ext cx="5936101" cy="1139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38173" y="3080999"/>
            <a:ext cx="6163310" cy="760095"/>
          </a:xfrm>
          <a:custGeom>
            <a:avLst/>
            <a:gdLst/>
            <a:ahLst/>
            <a:cxnLst/>
            <a:rect l="l" t="t" r="r" b="b"/>
            <a:pathLst>
              <a:path w="6163309" h="760095">
                <a:moveTo>
                  <a:pt x="6139741" y="0"/>
                </a:moveTo>
                <a:lnTo>
                  <a:pt x="14838" y="1648"/>
                </a:lnTo>
                <a:lnTo>
                  <a:pt x="4159" y="10145"/>
                </a:lnTo>
                <a:lnTo>
                  <a:pt x="0" y="23500"/>
                </a:lnTo>
                <a:lnTo>
                  <a:pt x="1649" y="744819"/>
                </a:lnTo>
                <a:lnTo>
                  <a:pt x="10150" y="755495"/>
                </a:lnTo>
                <a:lnTo>
                  <a:pt x="23503" y="759653"/>
                </a:lnTo>
                <a:lnTo>
                  <a:pt x="6148428" y="757998"/>
                </a:lnTo>
                <a:lnTo>
                  <a:pt x="6159109" y="749500"/>
                </a:lnTo>
                <a:lnTo>
                  <a:pt x="6163272" y="736152"/>
                </a:lnTo>
                <a:lnTo>
                  <a:pt x="6161613" y="14817"/>
                </a:lnTo>
                <a:lnTo>
                  <a:pt x="6153099" y="4152"/>
                </a:lnTo>
                <a:lnTo>
                  <a:pt x="6139741" y="0"/>
                </a:lnTo>
                <a:close/>
              </a:path>
            </a:pathLst>
          </a:custGeom>
          <a:solidFill>
            <a:srgbClr val="B7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84941" y="3165612"/>
            <a:ext cx="5956124" cy="1622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84941" y="3324162"/>
            <a:ext cx="198656" cy="4866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42396" y="3324162"/>
            <a:ext cx="198668" cy="4866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79952" y="3698676"/>
            <a:ext cx="5566105" cy="11210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33971" y="3214136"/>
            <a:ext cx="5795171" cy="48554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534513" y="3377201"/>
            <a:ext cx="15671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erface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694802" y="2855004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93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61409" y="283274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375" y="0"/>
                </a:moveTo>
                <a:lnTo>
                  <a:pt x="0" y="66812"/>
                </a:lnTo>
                <a:lnTo>
                  <a:pt x="33375" y="44531"/>
                </a:lnTo>
                <a:lnTo>
                  <a:pt x="55661" y="44531"/>
                </a:lnTo>
                <a:lnTo>
                  <a:pt x="33375" y="0"/>
                </a:lnTo>
                <a:close/>
              </a:path>
              <a:path w="67310" h="67310">
                <a:moveTo>
                  <a:pt x="55661" y="44531"/>
                </a:moveTo>
                <a:lnTo>
                  <a:pt x="33375" y="44531"/>
                </a:lnTo>
                <a:lnTo>
                  <a:pt x="66812" y="66812"/>
                </a:lnTo>
                <a:lnTo>
                  <a:pt x="55661" y="4453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61409" y="3026257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375" y="66812"/>
                </a:lnTo>
                <a:lnTo>
                  <a:pt x="55661" y="22280"/>
                </a:lnTo>
                <a:lnTo>
                  <a:pt x="33375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375" y="22280"/>
                </a:lnTo>
                <a:lnTo>
                  <a:pt x="55661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49939" y="2421991"/>
            <a:ext cx="1552809" cy="5194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61409" y="2832740"/>
            <a:ext cx="66812" cy="668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97814" y="2470150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83" y="0"/>
                </a:moveTo>
                <a:lnTo>
                  <a:pt x="23908" y="1030"/>
                </a:lnTo>
                <a:lnTo>
                  <a:pt x="11596" y="7344"/>
                </a:lnTo>
                <a:lnTo>
                  <a:pt x="3141" y="18154"/>
                </a:lnTo>
                <a:lnTo>
                  <a:pt x="0" y="32003"/>
                </a:lnTo>
                <a:lnTo>
                  <a:pt x="1024" y="336325"/>
                </a:lnTo>
                <a:lnTo>
                  <a:pt x="7334" y="348638"/>
                </a:lnTo>
                <a:lnTo>
                  <a:pt x="18142" y="357098"/>
                </a:lnTo>
                <a:lnTo>
                  <a:pt x="31991" y="360243"/>
                </a:lnTo>
                <a:lnTo>
                  <a:pt x="1370059" y="359216"/>
                </a:lnTo>
                <a:lnTo>
                  <a:pt x="1382381" y="352906"/>
                </a:lnTo>
                <a:lnTo>
                  <a:pt x="1390843" y="342103"/>
                </a:lnTo>
                <a:lnTo>
                  <a:pt x="1393987" y="328269"/>
                </a:lnTo>
                <a:lnTo>
                  <a:pt x="1392955" y="23908"/>
                </a:lnTo>
                <a:lnTo>
                  <a:pt x="1386639" y="11595"/>
                </a:lnTo>
                <a:lnTo>
                  <a:pt x="1375830" y="3141"/>
                </a:lnTo>
                <a:lnTo>
                  <a:pt x="1361983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117026" y="2578181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client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Arial"/>
                <a:cs typeface="Arial"/>
              </a:rPr>
              <a:t>requests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55047" y="2860490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93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21655" y="283822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56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56" y="44561"/>
                </a:moveTo>
                <a:lnTo>
                  <a:pt x="33406" y="44561"/>
                </a:lnTo>
                <a:lnTo>
                  <a:pt x="66781" y="66842"/>
                </a:lnTo>
                <a:lnTo>
                  <a:pt x="55656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21655" y="3031744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42"/>
                </a:lnTo>
                <a:lnTo>
                  <a:pt x="55676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12" y="0"/>
                </a:moveTo>
                <a:lnTo>
                  <a:pt x="33406" y="22280"/>
                </a:lnTo>
                <a:lnTo>
                  <a:pt x="55676" y="22280"/>
                </a:lnTo>
                <a:lnTo>
                  <a:pt x="6681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08453" y="2429276"/>
            <a:ext cx="1554662" cy="5212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21655" y="2838226"/>
            <a:ext cx="66781" cy="6684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58044" y="2477983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60" h="360680">
                <a:moveTo>
                  <a:pt x="1361968" y="0"/>
                </a:moveTo>
                <a:lnTo>
                  <a:pt x="23908" y="1032"/>
                </a:lnTo>
                <a:lnTo>
                  <a:pt x="11595" y="7348"/>
                </a:lnTo>
                <a:lnTo>
                  <a:pt x="3141" y="18156"/>
                </a:lnTo>
                <a:lnTo>
                  <a:pt x="0" y="32003"/>
                </a:lnTo>
                <a:lnTo>
                  <a:pt x="1032" y="336334"/>
                </a:lnTo>
                <a:lnTo>
                  <a:pt x="7348" y="348647"/>
                </a:lnTo>
                <a:lnTo>
                  <a:pt x="18156" y="357101"/>
                </a:lnTo>
                <a:lnTo>
                  <a:pt x="32003" y="360243"/>
                </a:lnTo>
                <a:lnTo>
                  <a:pt x="1370073" y="359210"/>
                </a:lnTo>
                <a:lnTo>
                  <a:pt x="1382389" y="352895"/>
                </a:lnTo>
                <a:lnTo>
                  <a:pt x="1390836" y="342086"/>
                </a:lnTo>
                <a:lnTo>
                  <a:pt x="1393972" y="328239"/>
                </a:lnTo>
                <a:lnTo>
                  <a:pt x="1392941" y="23908"/>
                </a:lnTo>
                <a:lnTo>
                  <a:pt x="1386634" y="11595"/>
                </a:lnTo>
                <a:lnTo>
                  <a:pt x="1375828" y="3141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777261" y="2586016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015293" y="2860490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693"/>
                </a:lnTo>
              </a:path>
            </a:pathLst>
          </a:custGeom>
          <a:ln w="15628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81870" y="283822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09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81870" y="3031744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42"/>
                </a:lnTo>
                <a:lnTo>
                  <a:pt x="55697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80"/>
                </a:lnTo>
                <a:lnTo>
                  <a:pt x="55697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68821" y="2429276"/>
            <a:ext cx="1554632" cy="5212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981870" y="2838226"/>
            <a:ext cx="66842" cy="6684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318290" y="2477983"/>
            <a:ext cx="1394460" cy="360680"/>
          </a:xfrm>
          <a:custGeom>
            <a:avLst/>
            <a:gdLst/>
            <a:ahLst/>
            <a:cxnLst/>
            <a:rect l="l" t="t" r="r" b="b"/>
            <a:pathLst>
              <a:path w="1394459" h="360680">
                <a:moveTo>
                  <a:pt x="1361968" y="0"/>
                </a:moveTo>
                <a:lnTo>
                  <a:pt x="23918" y="1032"/>
                </a:lnTo>
                <a:lnTo>
                  <a:pt x="11608" y="7348"/>
                </a:lnTo>
                <a:lnTo>
                  <a:pt x="3146" y="18156"/>
                </a:lnTo>
                <a:lnTo>
                  <a:pt x="0" y="32003"/>
                </a:lnTo>
                <a:lnTo>
                  <a:pt x="1034" y="336334"/>
                </a:lnTo>
                <a:lnTo>
                  <a:pt x="7357" y="348647"/>
                </a:lnTo>
                <a:lnTo>
                  <a:pt x="18170" y="357101"/>
                </a:lnTo>
                <a:lnTo>
                  <a:pt x="32003" y="360243"/>
                </a:lnTo>
                <a:lnTo>
                  <a:pt x="1370063" y="359210"/>
                </a:lnTo>
                <a:lnTo>
                  <a:pt x="1382376" y="352895"/>
                </a:lnTo>
                <a:lnTo>
                  <a:pt x="1390830" y="342086"/>
                </a:lnTo>
                <a:lnTo>
                  <a:pt x="1393972" y="328239"/>
                </a:lnTo>
                <a:lnTo>
                  <a:pt x="1392940" y="23908"/>
                </a:lnTo>
                <a:lnTo>
                  <a:pt x="1386624" y="11595"/>
                </a:lnTo>
                <a:lnTo>
                  <a:pt x="1375815" y="3141"/>
                </a:lnTo>
                <a:lnTo>
                  <a:pt x="1361968" y="0"/>
                </a:lnTo>
                <a:close/>
              </a:path>
            </a:pathLst>
          </a:custGeom>
          <a:solidFill>
            <a:srgbClr val="757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437521" y="2586016"/>
            <a:ext cx="113347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reque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128540" y="4997609"/>
            <a:ext cx="1558491" cy="10102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207919" y="1834286"/>
            <a:ext cx="2280920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10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2550" spc="20" dirty="0">
                <a:solidFill>
                  <a:srgbClr val="56575A"/>
                </a:solidFill>
                <a:latin typeface="Arial"/>
                <a:cs typeface="Arial"/>
              </a:rPr>
              <a:t>n</a:t>
            </a:r>
            <a:r>
              <a:rPr sz="2550" spc="22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550" spc="20" dirty="0">
                <a:solidFill>
                  <a:srgbClr val="56575A"/>
                </a:solidFill>
                <a:latin typeface="Arial"/>
                <a:cs typeface="Arial"/>
              </a:rPr>
              <a:t>egra</a:t>
            </a:r>
            <a:r>
              <a:rPr sz="2550" spc="22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550" spc="3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2550" spc="6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550" spc="40" dirty="0">
                <a:solidFill>
                  <a:srgbClr val="56575A"/>
                </a:solidFill>
                <a:latin typeface="Arial"/>
                <a:cs typeface="Arial"/>
              </a:rPr>
              <a:t>hub</a:t>
            </a:r>
            <a:endParaRPr sz="255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733952" y="4999682"/>
            <a:ext cx="1558491" cy="10102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395" y="4999682"/>
            <a:ext cx="1558469" cy="10102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44807" y="4999682"/>
            <a:ext cx="1558481" cy="10102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337553" y="4191691"/>
            <a:ext cx="6050877" cy="68530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386964" y="4240032"/>
            <a:ext cx="5889625" cy="422909"/>
          </a:xfrm>
          <a:custGeom>
            <a:avLst/>
            <a:gdLst/>
            <a:ahLst/>
            <a:cxnLst/>
            <a:rect l="l" t="t" r="r" b="b"/>
            <a:pathLst>
              <a:path w="5889625" h="422910">
                <a:moveTo>
                  <a:pt x="5865647" y="0"/>
                </a:moveTo>
                <a:lnTo>
                  <a:pt x="14838" y="1648"/>
                </a:lnTo>
                <a:lnTo>
                  <a:pt x="4159" y="10145"/>
                </a:lnTo>
                <a:lnTo>
                  <a:pt x="0" y="23500"/>
                </a:lnTo>
                <a:lnTo>
                  <a:pt x="1650" y="408072"/>
                </a:lnTo>
                <a:lnTo>
                  <a:pt x="10151" y="418747"/>
                </a:lnTo>
                <a:lnTo>
                  <a:pt x="23503" y="422903"/>
                </a:lnTo>
                <a:lnTo>
                  <a:pt x="5874348" y="421249"/>
                </a:lnTo>
                <a:lnTo>
                  <a:pt x="5885024" y="412751"/>
                </a:lnTo>
                <a:lnTo>
                  <a:pt x="5889177" y="399400"/>
                </a:lnTo>
                <a:lnTo>
                  <a:pt x="5887523" y="14817"/>
                </a:lnTo>
                <a:lnTo>
                  <a:pt x="5879018" y="4152"/>
                </a:lnTo>
                <a:lnTo>
                  <a:pt x="5865647" y="0"/>
                </a:lnTo>
                <a:close/>
              </a:path>
            </a:pathLst>
          </a:custGeom>
          <a:solidFill>
            <a:srgbClr val="00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911672" y="3878569"/>
            <a:ext cx="0" cy="234315"/>
          </a:xfrm>
          <a:custGeom>
            <a:avLst/>
            <a:gdLst/>
            <a:ahLst/>
            <a:cxnLst/>
            <a:rect l="l" t="t" r="r" b="b"/>
            <a:pathLst>
              <a:path h="234314">
                <a:moveTo>
                  <a:pt x="0" y="0"/>
                </a:moveTo>
                <a:lnTo>
                  <a:pt x="0" y="234116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878253" y="385628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18" y="0"/>
                </a:moveTo>
                <a:lnTo>
                  <a:pt x="0" y="66842"/>
                </a:lnTo>
                <a:lnTo>
                  <a:pt x="33418" y="44561"/>
                </a:lnTo>
                <a:lnTo>
                  <a:pt x="55691" y="44561"/>
                </a:lnTo>
                <a:lnTo>
                  <a:pt x="33418" y="0"/>
                </a:lnTo>
                <a:close/>
              </a:path>
              <a:path w="67310" h="67310">
                <a:moveTo>
                  <a:pt x="55691" y="44561"/>
                </a:moveTo>
                <a:lnTo>
                  <a:pt x="33418" y="44561"/>
                </a:lnTo>
                <a:lnTo>
                  <a:pt x="66827" y="66842"/>
                </a:lnTo>
                <a:lnTo>
                  <a:pt x="55691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878253" y="4068277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18" y="66812"/>
                </a:lnTo>
                <a:lnTo>
                  <a:pt x="55685" y="22280"/>
                </a:lnTo>
                <a:lnTo>
                  <a:pt x="33418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27" y="0"/>
                </a:moveTo>
                <a:lnTo>
                  <a:pt x="33418" y="22280"/>
                </a:lnTo>
                <a:lnTo>
                  <a:pt x="55685" y="22280"/>
                </a:lnTo>
                <a:lnTo>
                  <a:pt x="66827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4103779" y="4383525"/>
            <a:ext cx="238569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egra</a:t>
            </a:r>
            <a:r>
              <a:rPr sz="14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hub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5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middleware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517075" y="3886403"/>
            <a:ext cx="0" cy="234315"/>
          </a:xfrm>
          <a:custGeom>
            <a:avLst/>
            <a:gdLst/>
            <a:ahLst/>
            <a:cxnLst/>
            <a:rect l="l" t="t" r="r" b="b"/>
            <a:pathLst>
              <a:path h="234314">
                <a:moveTo>
                  <a:pt x="0" y="0"/>
                </a:moveTo>
                <a:lnTo>
                  <a:pt x="0" y="234116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483668" y="3864122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42"/>
                </a:lnTo>
                <a:lnTo>
                  <a:pt x="33406" y="44561"/>
                </a:lnTo>
                <a:lnTo>
                  <a:pt x="55697" y="44561"/>
                </a:lnTo>
                <a:lnTo>
                  <a:pt x="33406" y="0"/>
                </a:lnTo>
                <a:close/>
              </a:path>
              <a:path w="67310" h="67310">
                <a:moveTo>
                  <a:pt x="55697" y="44561"/>
                </a:moveTo>
                <a:lnTo>
                  <a:pt x="33406" y="44561"/>
                </a:lnTo>
                <a:lnTo>
                  <a:pt x="66842" y="66842"/>
                </a:lnTo>
                <a:lnTo>
                  <a:pt x="55697" y="4456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483668" y="407611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12"/>
                </a:lnTo>
                <a:lnTo>
                  <a:pt x="55707" y="22250"/>
                </a:lnTo>
                <a:lnTo>
                  <a:pt x="33406" y="2225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50"/>
                </a:lnTo>
                <a:lnTo>
                  <a:pt x="55707" y="2225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22517" y="3862903"/>
            <a:ext cx="0" cy="234315"/>
          </a:xfrm>
          <a:custGeom>
            <a:avLst/>
            <a:gdLst/>
            <a:ahLst/>
            <a:cxnLst/>
            <a:rect l="l" t="t" r="r" b="b"/>
            <a:pathLst>
              <a:path h="234314">
                <a:moveTo>
                  <a:pt x="0" y="0"/>
                </a:moveTo>
                <a:lnTo>
                  <a:pt x="0" y="234116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089081" y="3840652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36" y="0"/>
                </a:moveTo>
                <a:lnTo>
                  <a:pt x="0" y="66812"/>
                </a:lnTo>
                <a:lnTo>
                  <a:pt x="33436" y="44531"/>
                </a:lnTo>
                <a:lnTo>
                  <a:pt x="55702" y="44531"/>
                </a:lnTo>
                <a:lnTo>
                  <a:pt x="33436" y="0"/>
                </a:lnTo>
                <a:close/>
              </a:path>
              <a:path w="67310" h="67310">
                <a:moveTo>
                  <a:pt x="55702" y="44531"/>
                </a:moveTo>
                <a:lnTo>
                  <a:pt x="33436" y="44531"/>
                </a:lnTo>
                <a:lnTo>
                  <a:pt x="66842" y="66812"/>
                </a:lnTo>
                <a:lnTo>
                  <a:pt x="55702" y="4453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089081" y="405261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36" y="66812"/>
                </a:lnTo>
                <a:lnTo>
                  <a:pt x="55702" y="22280"/>
                </a:lnTo>
                <a:lnTo>
                  <a:pt x="33436" y="22280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36" y="22280"/>
                </a:lnTo>
                <a:lnTo>
                  <a:pt x="55702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727929" y="3870736"/>
            <a:ext cx="0" cy="234315"/>
          </a:xfrm>
          <a:custGeom>
            <a:avLst/>
            <a:gdLst/>
            <a:ahLst/>
            <a:cxnLst/>
            <a:rect l="l" t="t" r="r" b="b"/>
            <a:pathLst>
              <a:path h="234314">
                <a:moveTo>
                  <a:pt x="0" y="0"/>
                </a:moveTo>
                <a:lnTo>
                  <a:pt x="0" y="234116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94523" y="384848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12"/>
                </a:lnTo>
                <a:lnTo>
                  <a:pt x="33406" y="44531"/>
                </a:lnTo>
                <a:lnTo>
                  <a:pt x="55692" y="44531"/>
                </a:lnTo>
                <a:lnTo>
                  <a:pt x="33406" y="0"/>
                </a:lnTo>
                <a:close/>
              </a:path>
              <a:path w="67309" h="67310">
                <a:moveTo>
                  <a:pt x="55692" y="44531"/>
                </a:moveTo>
                <a:lnTo>
                  <a:pt x="33406" y="44531"/>
                </a:lnTo>
                <a:lnTo>
                  <a:pt x="66842" y="66812"/>
                </a:lnTo>
                <a:lnTo>
                  <a:pt x="55692" y="44531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94523" y="4060444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12"/>
                </a:lnTo>
                <a:lnTo>
                  <a:pt x="55692" y="22280"/>
                </a:lnTo>
                <a:lnTo>
                  <a:pt x="33406" y="22280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80"/>
                </a:lnTo>
                <a:lnTo>
                  <a:pt x="55692" y="22280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911672" y="4794820"/>
            <a:ext cx="0" cy="234315"/>
          </a:xfrm>
          <a:custGeom>
            <a:avLst/>
            <a:gdLst/>
            <a:ahLst/>
            <a:cxnLst/>
            <a:rect l="l" t="t" r="r" b="b"/>
            <a:pathLst>
              <a:path h="234314">
                <a:moveTo>
                  <a:pt x="0" y="0"/>
                </a:moveTo>
                <a:lnTo>
                  <a:pt x="0" y="234138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878253" y="477256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18" y="0"/>
                </a:moveTo>
                <a:lnTo>
                  <a:pt x="0" y="66827"/>
                </a:lnTo>
                <a:lnTo>
                  <a:pt x="33418" y="44552"/>
                </a:lnTo>
                <a:lnTo>
                  <a:pt x="55691" y="44552"/>
                </a:lnTo>
                <a:lnTo>
                  <a:pt x="33418" y="0"/>
                </a:lnTo>
                <a:close/>
              </a:path>
              <a:path w="67310" h="67310">
                <a:moveTo>
                  <a:pt x="55691" y="44552"/>
                </a:moveTo>
                <a:lnTo>
                  <a:pt x="33418" y="44552"/>
                </a:lnTo>
                <a:lnTo>
                  <a:pt x="66827" y="66827"/>
                </a:lnTo>
                <a:lnTo>
                  <a:pt x="55691" y="44552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78253" y="4984548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18" y="66827"/>
                </a:lnTo>
                <a:lnTo>
                  <a:pt x="55691" y="22274"/>
                </a:lnTo>
                <a:lnTo>
                  <a:pt x="33418" y="22274"/>
                </a:lnTo>
                <a:lnTo>
                  <a:pt x="0" y="0"/>
                </a:lnTo>
                <a:close/>
              </a:path>
              <a:path w="67310" h="67310">
                <a:moveTo>
                  <a:pt x="66827" y="0"/>
                </a:moveTo>
                <a:lnTo>
                  <a:pt x="33418" y="22274"/>
                </a:lnTo>
                <a:lnTo>
                  <a:pt x="55691" y="22274"/>
                </a:lnTo>
                <a:lnTo>
                  <a:pt x="66827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517075" y="4802668"/>
            <a:ext cx="0" cy="234315"/>
          </a:xfrm>
          <a:custGeom>
            <a:avLst/>
            <a:gdLst/>
            <a:ahLst/>
            <a:cxnLst/>
            <a:rect l="l" t="t" r="r" b="b"/>
            <a:pathLst>
              <a:path h="234314">
                <a:moveTo>
                  <a:pt x="0" y="0"/>
                </a:moveTo>
                <a:lnTo>
                  <a:pt x="0" y="234122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483668" y="478040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06" y="0"/>
                </a:moveTo>
                <a:lnTo>
                  <a:pt x="0" y="66830"/>
                </a:lnTo>
                <a:lnTo>
                  <a:pt x="33406" y="44552"/>
                </a:lnTo>
                <a:lnTo>
                  <a:pt x="55696" y="44552"/>
                </a:lnTo>
                <a:lnTo>
                  <a:pt x="33406" y="0"/>
                </a:lnTo>
                <a:close/>
              </a:path>
              <a:path w="67310" h="67310">
                <a:moveTo>
                  <a:pt x="55696" y="44552"/>
                </a:moveTo>
                <a:lnTo>
                  <a:pt x="33406" y="44552"/>
                </a:lnTo>
                <a:lnTo>
                  <a:pt x="66842" y="66830"/>
                </a:lnTo>
                <a:lnTo>
                  <a:pt x="55696" y="44552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483668" y="499237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06" y="66818"/>
                </a:lnTo>
                <a:lnTo>
                  <a:pt x="55694" y="22277"/>
                </a:lnTo>
                <a:lnTo>
                  <a:pt x="33406" y="22277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06" y="22277"/>
                </a:lnTo>
                <a:lnTo>
                  <a:pt x="55694" y="22277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122517" y="4779177"/>
            <a:ext cx="0" cy="234315"/>
          </a:xfrm>
          <a:custGeom>
            <a:avLst/>
            <a:gdLst/>
            <a:ahLst/>
            <a:cxnLst/>
            <a:rect l="l" t="t" r="r" b="b"/>
            <a:pathLst>
              <a:path h="234314">
                <a:moveTo>
                  <a:pt x="0" y="0"/>
                </a:moveTo>
                <a:lnTo>
                  <a:pt x="0" y="234122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089081" y="4756911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33436" y="0"/>
                </a:moveTo>
                <a:lnTo>
                  <a:pt x="0" y="66818"/>
                </a:lnTo>
                <a:lnTo>
                  <a:pt x="33436" y="44552"/>
                </a:lnTo>
                <a:lnTo>
                  <a:pt x="55710" y="44552"/>
                </a:lnTo>
                <a:lnTo>
                  <a:pt x="33436" y="0"/>
                </a:lnTo>
                <a:close/>
              </a:path>
              <a:path w="67310" h="67310">
                <a:moveTo>
                  <a:pt x="55710" y="44552"/>
                </a:moveTo>
                <a:lnTo>
                  <a:pt x="33436" y="44552"/>
                </a:lnTo>
                <a:lnTo>
                  <a:pt x="66842" y="66818"/>
                </a:lnTo>
                <a:lnTo>
                  <a:pt x="55710" y="44552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089081" y="496886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0" y="0"/>
                </a:moveTo>
                <a:lnTo>
                  <a:pt x="33436" y="66842"/>
                </a:lnTo>
                <a:lnTo>
                  <a:pt x="55708" y="22277"/>
                </a:lnTo>
                <a:lnTo>
                  <a:pt x="33436" y="22277"/>
                </a:lnTo>
                <a:lnTo>
                  <a:pt x="0" y="0"/>
                </a:lnTo>
                <a:close/>
              </a:path>
              <a:path w="67310" h="67310">
                <a:moveTo>
                  <a:pt x="66842" y="0"/>
                </a:moveTo>
                <a:lnTo>
                  <a:pt x="33436" y="22277"/>
                </a:lnTo>
                <a:lnTo>
                  <a:pt x="55708" y="22277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727929" y="4787010"/>
            <a:ext cx="0" cy="234315"/>
          </a:xfrm>
          <a:custGeom>
            <a:avLst/>
            <a:gdLst/>
            <a:ahLst/>
            <a:cxnLst/>
            <a:rect l="l" t="t" r="r" b="b"/>
            <a:pathLst>
              <a:path h="234314">
                <a:moveTo>
                  <a:pt x="0" y="0"/>
                </a:moveTo>
                <a:lnTo>
                  <a:pt x="0" y="234122"/>
                </a:lnTo>
              </a:path>
            </a:pathLst>
          </a:custGeom>
          <a:ln w="14361">
            <a:solidFill>
              <a:srgbClr val="3939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694523" y="4764733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406" y="0"/>
                </a:moveTo>
                <a:lnTo>
                  <a:pt x="0" y="66830"/>
                </a:lnTo>
                <a:lnTo>
                  <a:pt x="33406" y="44564"/>
                </a:lnTo>
                <a:lnTo>
                  <a:pt x="55702" y="44564"/>
                </a:lnTo>
                <a:lnTo>
                  <a:pt x="33406" y="0"/>
                </a:lnTo>
                <a:close/>
              </a:path>
              <a:path w="67309" h="67310">
                <a:moveTo>
                  <a:pt x="55702" y="44564"/>
                </a:moveTo>
                <a:lnTo>
                  <a:pt x="33406" y="44564"/>
                </a:lnTo>
                <a:lnTo>
                  <a:pt x="66842" y="66830"/>
                </a:lnTo>
                <a:lnTo>
                  <a:pt x="55702" y="44564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694523" y="4976712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33406" y="66830"/>
                </a:lnTo>
                <a:lnTo>
                  <a:pt x="55702" y="22265"/>
                </a:lnTo>
                <a:lnTo>
                  <a:pt x="33406" y="22265"/>
                </a:lnTo>
                <a:lnTo>
                  <a:pt x="0" y="0"/>
                </a:lnTo>
                <a:close/>
              </a:path>
              <a:path w="67309" h="67310">
                <a:moveTo>
                  <a:pt x="66842" y="0"/>
                </a:moveTo>
                <a:lnTo>
                  <a:pt x="33406" y="22265"/>
                </a:lnTo>
                <a:lnTo>
                  <a:pt x="55702" y="22265"/>
                </a:lnTo>
                <a:lnTo>
                  <a:pt x="66842" y="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031" rIns="0" bIns="0" rtlCol="0">
            <a:spAutoFit/>
          </a:bodyPr>
          <a:lstStyle/>
          <a:p>
            <a:pPr marL="1451610">
              <a:lnSpc>
                <a:spcPts val="4075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39342" y="3938223"/>
            <a:ext cx="5813425" cy="734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30" dirty="0">
                <a:solidFill>
                  <a:srgbClr val="56575A"/>
                </a:solidFill>
                <a:latin typeface="Arial"/>
                <a:cs typeface="Arial"/>
              </a:rPr>
              <a:t>lig</a:t>
            </a:r>
            <a:r>
              <a:rPr sz="1850" spc="45" dirty="0">
                <a:solidFill>
                  <a:srgbClr val="56575A"/>
                </a:solidFill>
                <a:latin typeface="Arial"/>
                <a:cs typeface="Arial"/>
              </a:rPr>
              <a:t>h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25" dirty="0">
                <a:solidFill>
                  <a:srgbClr val="56575A"/>
                </a:solidFill>
                <a:latin typeface="Arial"/>
                <a:cs typeface="Arial"/>
              </a:rPr>
              <a:t>weigh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-35" dirty="0">
                <a:solidFill>
                  <a:srgbClr val="56575A"/>
                </a:solidFill>
                <a:latin typeface="Arial"/>
                <a:cs typeface="Arial"/>
              </a:rPr>
              <a:t>message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50" dirty="0">
                <a:solidFill>
                  <a:srgbClr val="56575A"/>
                </a:solidFill>
                <a:latin typeface="Arial"/>
                <a:cs typeface="Arial"/>
              </a:rPr>
              <a:t>broker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60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56575A"/>
                </a:solidFill>
                <a:latin typeface="Arial"/>
                <a:cs typeface="Arial"/>
              </a:rPr>
              <a:t>heavier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n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15" dirty="0">
                <a:solidFill>
                  <a:srgbClr val="56575A"/>
                </a:solidFill>
                <a:latin typeface="Arial"/>
                <a:cs typeface="Arial"/>
              </a:rPr>
              <a:t>egra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2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20" dirty="0">
                <a:solidFill>
                  <a:srgbClr val="56575A"/>
                </a:solidFill>
                <a:latin typeface="Arial"/>
                <a:cs typeface="Arial"/>
              </a:rPr>
              <a:t>hub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Times New Roman"/>
              <a:cs typeface="Times New Roman"/>
            </a:endParaRPr>
          </a:p>
          <a:p>
            <a:pPr marL="427355">
              <a:lnSpc>
                <a:spcPct val="100000"/>
              </a:lnSpc>
            </a:pPr>
            <a:r>
              <a:rPr sz="1550" spc="10" dirty="0">
                <a:solidFill>
                  <a:srgbClr val="56575A"/>
                </a:solidFill>
                <a:latin typeface="Arial"/>
                <a:cs typeface="Arial"/>
              </a:rPr>
              <a:t>allows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75" dirty="0">
                <a:solidFill>
                  <a:srgbClr val="56575A"/>
                </a:solidFill>
                <a:latin typeface="Arial"/>
                <a:cs typeface="Arial"/>
              </a:rPr>
              <a:t>for</a:t>
            </a:r>
            <a:r>
              <a:rPr sz="15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ransforma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80" dirty="0">
                <a:solidFill>
                  <a:srgbClr val="56575A"/>
                </a:solidFill>
                <a:latin typeface="Arial"/>
                <a:cs typeface="Arial"/>
              </a:rPr>
              <a:t>of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con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dirty="0">
                <a:solidFill>
                  <a:srgbClr val="56575A"/>
                </a:solidFill>
                <a:latin typeface="Arial"/>
                <a:cs typeface="Arial"/>
              </a:rPr>
              <a:t>ra</a:t>
            </a:r>
            <a:r>
              <a:rPr sz="1550" spc="-5" dirty="0">
                <a:solidFill>
                  <a:srgbClr val="56575A"/>
                </a:solidFill>
                <a:latin typeface="Arial"/>
                <a:cs typeface="Arial"/>
              </a:rPr>
              <a:t>c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5" dirty="0">
                <a:solidFill>
                  <a:srgbClr val="56575A"/>
                </a:solidFill>
                <a:latin typeface="Arial"/>
                <a:cs typeface="Arial"/>
              </a:rPr>
              <a:t>differences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07932" y="1834286"/>
            <a:ext cx="2280920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10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2550" spc="20" dirty="0">
                <a:solidFill>
                  <a:srgbClr val="56575A"/>
                </a:solidFill>
                <a:latin typeface="Arial"/>
                <a:cs typeface="Arial"/>
              </a:rPr>
              <a:t>n</a:t>
            </a:r>
            <a:r>
              <a:rPr sz="2550" spc="22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550" spc="20" dirty="0">
                <a:solidFill>
                  <a:srgbClr val="56575A"/>
                </a:solidFill>
                <a:latin typeface="Arial"/>
                <a:cs typeface="Arial"/>
              </a:rPr>
              <a:t>egra</a:t>
            </a:r>
            <a:r>
              <a:rPr sz="2550" spc="22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550" spc="3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2550" spc="6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550" spc="40" dirty="0">
                <a:solidFill>
                  <a:srgbClr val="56575A"/>
                </a:solidFill>
                <a:latin typeface="Arial"/>
                <a:cs typeface="Arial"/>
              </a:rPr>
              <a:t>hub</a:t>
            </a:r>
            <a:endParaRPr sz="25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02548" y="4381258"/>
            <a:ext cx="294858" cy="2928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67688" y="4371278"/>
            <a:ext cx="345440" cy="0"/>
          </a:xfrm>
          <a:custGeom>
            <a:avLst/>
            <a:gdLst/>
            <a:ahLst/>
            <a:cxnLst/>
            <a:rect l="l" t="t" r="r" b="b"/>
            <a:pathLst>
              <a:path w="345439">
                <a:moveTo>
                  <a:pt x="0" y="0"/>
                </a:moveTo>
                <a:lnTo>
                  <a:pt x="345435" y="0"/>
                </a:lnTo>
              </a:path>
            </a:pathLst>
          </a:custGeom>
          <a:ln w="4443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78630" y="4617858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451" y="0"/>
                </a:lnTo>
              </a:path>
            </a:pathLst>
          </a:custGeom>
          <a:ln w="334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844604" y="6175808"/>
            <a:ext cx="13335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0" dirty="0">
                <a:solidFill>
                  <a:srgbClr val="56575A"/>
                </a:solidFill>
                <a:latin typeface="Arial"/>
                <a:cs typeface="Arial"/>
              </a:rPr>
              <a:t>-</a:t>
            </a:r>
            <a:endParaRPr sz="25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79744" y="2188240"/>
            <a:ext cx="2202118" cy="1527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87315" y="2855783"/>
            <a:ext cx="867521" cy="3790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35351" y="2903619"/>
            <a:ext cx="707315" cy="2202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8247" y="2172567"/>
            <a:ext cx="2467035" cy="14957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031" rIns="0" bIns="0" rtlCol="0">
            <a:spAutoFit/>
          </a:bodyPr>
          <a:lstStyle/>
          <a:p>
            <a:pPr marL="1451610">
              <a:lnSpc>
                <a:spcPts val="4075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2548" y="4381258"/>
            <a:ext cx="294858" cy="2928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67688" y="4371278"/>
            <a:ext cx="345440" cy="0"/>
          </a:xfrm>
          <a:custGeom>
            <a:avLst/>
            <a:gdLst/>
            <a:ahLst/>
            <a:cxnLst/>
            <a:rect l="l" t="t" r="r" b="b"/>
            <a:pathLst>
              <a:path w="345439">
                <a:moveTo>
                  <a:pt x="0" y="0"/>
                </a:moveTo>
                <a:lnTo>
                  <a:pt x="345435" y="0"/>
                </a:lnTo>
              </a:path>
            </a:pathLst>
          </a:custGeom>
          <a:ln w="4443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78630" y="4617858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451" y="0"/>
                </a:lnTo>
              </a:path>
            </a:pathLst>
          </a:custGeom>
          <a:ln w="334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39342" y="3938223"/>
            <a:ext cx="5813425" cy="1118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30" dirty="0">
                <a:solidFill>
                  <a:srgbClr val="56575A"/>
                </a:solidFill>
                <a:latin typeface="Arial"/>
                <a:cs typeface="Arial"/>
              </a:rPr>
              <a:t>lig</a:t>
            </a:r>
            <a:r>
              <a:rPr sz="1850" spc="45" dirty="0">
                <a:solidFill>
                  <a:srgbClr val="56575A"/>
                </a:solidFill>
                <a:latin typeface="Arial"/>
                <a:cs typeface="Arial"/>
              </a:rPr>
              <a:t>h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25" dirty="0">
                <a:solidFill>
                  <a:srgbClr val="56575A"/>
                </a:solidFill>
                <a:latin typeface="Arial"/>
                <a:cs typeface="Arial"/>
              </a:rPr>
              <a:t>weigh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-35" dirty="0">
                <a:solidFill>
                  <a:srgbClr val="56575A"/>
                </a:solidFill>
                <a:latin typeface="Arial"/>
                <a:cs typeface="Arial"/>
              </a:rPr>
              <a:t>message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50" dirty="0">
                <a:solidFill>
                  <a:srgbClr val="56575A"/>
                </a:solidFill>
                <a:latin typeface="Arial"/>
                <a:cs typeface="Arial"/>
              </a:rPr>
              <a:t>broker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60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56575A"/>
                </a:solidFill>
                <a:latin typeface="Arial"/>
                <a:cs typeface="Arial"/>
              </a:rPr>
              <a:t>heavier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n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15" dirty="0">
                <a:solidFill>
                  <a:srgbClr val="56575A"/>
                </a:solidFill>
                <a:latin typeface="Arial"/>
                <a:cs typeface="Arial"/>
              </a:rPr>
              <a:t>egra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2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20" dirty="0">
                <a:solidFill>
                  <a:srgbClr val="56575A"/>
                </a:solidFill>
                <a:latin typeface="Arial"/>
                <a:cs typeface="Arial"/>
              </a:rPr>
              <a:t>hub</a:t>
            </a:r>
            <a:endParaRPr sz="1850">
              <a:latin typeface="Arial"/>
              <a:cs typeface="Arial"/>
            </a:endParaRPr>
          </a:p>
          <a:p>
            <a:pPr marL="427355" marR="601345">
              <a:lnSpc>
                <a:spcPct val="162400"/>
              </a:lnSpc>
              <a:spcBef>
                <a:spcPts val="730"/>
              </a:spcBef>
            </a:pPr>
            <a:r>
              <a:rPr sz="1550" spc="10" dirty="0">
                <a:solidFill>
                  <a:srgbClr val="56575A"/>
                </a:solidFill>
                <a:latin typeface="Arial"/>
                <a:cs typeface="Arial"/>
              </a:rPr>
              <a:t>allows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75" dirty="0">
                <a:solidFill>
                  <a:srgbClr val="56575A"/>
                </a:solidFill>
                <a:latin typeface="Arial"/>
                <a:cs typeface="Arial"/>
              </a:rPr>
              <a:t>for</a:t>
            </a:r>
            <a:r>
              <a:rPr sz="15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ransforma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80" dirty="0">
                <a:solidFill>
                  <a:srgbClr val="56575A"/>
                </a:solidFill>
                <a:latin typeface="Arial"/>
                <a:cs typeface="Arial"/>
              </a:rPr>
              <a:t>of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con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dirty="0">
                <a:solidFill>
                  <a:srgbClr val="56575A"/>
                </a:solidFill>
                <a:latin typeface="Arial"/>
                <a:cs typeface="Arial"/>
              </a:rPr>
              <a:t>ra</a:t>
            </a:r>
            <a:r>
              <a:rPr sz="1550" spc="-5" dirty="0">
                <a:solidFill>
                  <a:srgbClr val="56575A"/>
                </a:solidFill>
                <a:latin typeface="Arial"/>
                <a:cs typeface="Arial"/>
              </a:rPr>
              <a:t>c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5" dirty="0">
                <a:solidFill>
                  <a:srgbClr val="56575A"/>
                </a:solidFill>
                <a:latin typeface="Arial"/>
                <a:cs typeface="Arial"/>
              </a:rPr>
              <a:t>differences</a:t>
            </a:r>
            <a:r>
              <a:rPr sz="1550" spc="1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56575A"/>
                </a:solidFill>
                <a:latin typeface="Arial"/>
                <a:cs typeface="Arial"/>
              </a:rPr>
              <a:t>allows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75" dirty="0">
                <a:solidFill>
                  <a:srgbClr val="56575A"/>
                </a:solidFill>
                <a:latin typeface="Arial"/>
                <a:cs typeface="Arial"/>
              </a:rPr>
              <a:t>for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non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-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-20" dirty="0">
                <a:solidFill>
                  <a:srgbClr val="56575A"/>
                </a:solidFill>
                <a:latin typeface="Arial"/>
                <a:cs typeface="Arial"/>
              </a:rPr>
              <a:t>ransa</a:t>
            </a:r>
            <a:r>
              <a:rPr sz="1550" spc="-25" dirty="0">
                <a:solidFill>
                  <a:srgbClr val="56575A"/>
                </a:solidFill>
                <a:latin typeface="Arial"/>
                <a:cs typeface="Arial"/>
              </a:rPr>
              <a:t>c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ional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orche</a:t>
            </a:r>
            <a:r>
              <a:rPr sz="1550" dirty="0">
                <a:solidFill>
                  <a:srgbClr val="56575A"/>
                </a:solidFill>
                <a:latin typeface="Arial"/>
                <a:cs typeface="Arial"/>
              </a:rPr>
              <a:t>s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r</a:t>
            </a:r>
            <a:r>
              <a:rPr sz="1550" dirty="0">
                <a:solidFill>
                  <a:srgbClr val="56575A"/>
                </a:solidFill>
                <a:latin typeface="Arial"/>
                <a:cs typeface="Arial"/>
              </a:rPr>
              <a:t>a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80" dirty="0">
                <a:solidFill>
                  <a:srgbClr val="56575A"/>
                </a:solidFill>
                <a:latin typeface="Arial"/>
                <a:cs typeface="Arial"/>
              </a:rPr>
              <a:t>of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56575A"/>
                </a:solidFill>
                <a:latin typeface="Arial"/>
                <a:cs typeface="Arial"/>
              </a:rPr>
              <a:t>services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7932" y="1834286"/>
            <a:ext cx="2280920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10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2550" spc="20" dirty="0">
                <a:solidFill>
                  <a:srgbClr val="56575A"/>
                </a:solidFill>
                <a:latin typeface="Arial"/>
                <a:cs typeface="Arial"/>
              </a:rPr>
              <a:t>n</a:t>
            </a:r>
            <a:r>
              <a:rPr sz="2550" spc="22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550" spc="20" dirty="0">
                <a:solidFill>
                  <a:srgbClr val="56575A"/>
                </a:solidFill>
                <a:latin typeface="Arial"/>
                <a:cs typeface="Arial"/>
              </a:rPr>
              <a:t>egra</a:t>
            </a:r>
            <a:r>
              <a:rPr sz="2550" spc="22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550" spc="3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2550" spc="6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550" spc="40" dirty="0">
                <a:solidFill>
                  <a:srgbClr val="56575A"/>
                </a:solidFill>
                <a:latin typeface="Arial"/>
                <a:cs typeface="Arial"/>
              </a:rPr>
              <a:t>hub</a:t>
            </a:r>
            <a:endParaRPr sz="25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02548" y="4741492"/>
            <a:ext cx="294858" cy="2928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67688" y="4731510"/>
            <a:ext cx="345440" cy="0"/>
          </a:xfrm>
          <a:custGeom>
            <a:avLst/>
            <a:gdLst/>
            <a:ahLst/>
            <a:cxnLst/>
            <a:rect l="l" t="t" r="r" b="b"/>
            <a:pathLst>
              <a:path w="345439">
                <a:moveTo>
                  <a:pt x="0" y="0"/>
                </a:moveTo>
                <a:lnTo>
                  <a:pt x="345435" y="0"/>
                </a:lnTo>
              </a:path>
            </a:pathLst>
          </a:custGeom>
          <a:ln w="444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78630" y="4978095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451" y="0"/>
                </a:lnTo>
              </a:path>
            </a:pathLst>
          </a:custGeom>
          <a:ln w="334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844604" y="6175808"/>
            <a:ext cx="13335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0" dirty="0">
                <a:solidFill>
                  <a:srgbClr val="56575A"/>
                </a:solidFill>
                <a:latin typeface="Arial"/>
                <a:cs typeface="Arial"/>
              </a:rPr>
              <a:t>-</a:t>
            </a:r>
            <a:endParaRPr sz="25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79744" y="2188240"/>
            <a:ext cx="2202118" cy="1527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87315" y="2855783"/>
            <a:ext cx="867521" cy="3790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35351" y="2903619"/>
            <a:ext cx="707315" cy="2202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58247" y="2172567"/>
            <a:ext cx="2467035" cy="14957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031" rIns="0" bIns="0" rtlCol="0">
            <a:spAutoFit/>
          </a:bodyPr>
          <a:lstStyle/>
          <a:p>
            <a:pPr marL="1451610">
              <a:lnSpc>
                <a:spcPts val="4075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2548" y="4381258"/>
            <a:ext cx="294858" cy="2928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67688" y="4371278"/>
            <a:ext cx="345440" cy="0"/>
          </a:xfrm>
          <a:custGeom>
            <a:avLst/>
            <a:gdLst/>
            <a:ahLst/>
            <a:cxnLst/>
            <a:rect l="l" t="t" r="r" b="b"/>
            <a:pathLst>
              <a:path w="345439">
                <a:moveTo>
                  <a:pt x="0" y="0"/>
                </a:moveTo>
                <a:lnTo>
                  <a:pt x="345435" y="0"/>
                </a:lnTo>
              </a:path>
            </a:pathLst>
          </a:custGeom>
          <a:ln w="4443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78630" y="4617858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451" y="0"/>
                </a:lnTo>
              </a:path>
            </a:pathLst>
          </a:custGeom>
          <a:ln w="334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2548" y="4741492"/>
            <a:ext cx="294858" cy="2928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67688" y="4731510"/>
            <a:ext cx="345440" cy="0"/>
          </a:xfrm>
          <a:custGeom>
            <a:avLst/>
            <a:gdLst/>
            <a:ahLst/>
            <a:cxnLst/>
            <a:rect l="l" t="t" r="r" b="b"/>
            <a:pathLst>
              <a:path w="345439">
                <a:moveTo>
                  <a:pt x="0" y="0"/>
                </a:moveTo>
                <a:lnTo>
                  <a:pt x="345435" y="0"/>
                </a:lnTo>
              </a:path>
            </a:pathLst>
          </a:custGeom>
          <a:ln w="444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8630" y="4978095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451" y="0"/>
                </a:lnTo>
              </a:path>
            </a:pathLst>
          </a:custGeom>
          <a:ln w="334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39342" y="3938223"/>
            <a:ext cx="5855970" cy="1510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30" dirty="0">
                <a:solidFill>
                  <a:srgbClr val="56575A"/>
                </a:solidFill>
                <a:latin typeface="Arial"/>
                <a:cs typeface="Arial"/>
              </a:rPr>
              <a:t>lig</a:t>
            </a:r>
            <a:r>
              <a:rPr sz="1850" spc="45" dirty="0">
                <a:solidFill>
                  <a:srgbClr val="56575A"/>
                </a:solidFill>
                <a:latin typeface="Arial"/>
                <a:cs typeface="Arial"/>
              </a:rPr>
              <a:t>h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25" dirty="0">
                <a:solidFill>
                  <a:srgbClr val="56575A"/>
                </a:solidFill>
                <a:latin typeface="Arial"/>
                <a:cs typeface="Arial"/>
              </a:rPr>
              <a:t>weigh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-35" dirty="0">
                <a:solidFill>
                  <a:srgbClr val="56575A"/>
                </a:solidFill>
                <a:latin typeface="Arial"/>
                <a:cs typeface="Arial"/>
              </a:rPr>
              <a:t>message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50" dirty="0">
                <a:solidFill>
                  <a:srgbClr val="56575A"/>
                </a:solidFill>
                <a:latin typeface="Arial"/>
                <a:cs typeface="Arial"/>
              </a:rPr>
              <a:t>broker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60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56575A"/>
                </a:solidFill>
                <a:latin typeface="Arial"/>
                <a:cs typeface="Arial"/>
              </a:rPr>
              <a:t>heavier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n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15" dirty="0">
                <a:solidFill>
                  <a:srgbClr val="56575A"/>
                </a:solidFill>
                <a:latin typeface="Arial"/>
                <a:cs typeface="Arial"/>
              </a:rPr>
              <a:t>egra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2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20" dirty="0">
                <a:solidFill>
                  <a:srgbClr val="56575A"/>
                </a:solidFill>
                <a:latin typeface="Arial"/>
                <a:cs typeface="Arial"/>
              </a:rPr>
              <a:t>hub</a:t>
            </a:r>
            <a:endParaRPr sz="1850">
              <a:latin typeface="Arial"/>
              <a:cs typeface="Arial"/>
            </a:endParaRPr>
          </a:p>
          <a:p>
            <a:pPr marL="427355" marR="643255">
              <a:lnSpc>
                <a:spcPct val="162400"/>
              </a:lnSpc>
              <a:spcBef>
                <a:spcPts val="730"/>
              </a:spcBef>
            </a:pPr>
            <a:r>
              <a:rPr sz="1550" spc="10" dirty="0">
                <a:solidFill>
                  <a:srgbClr val="56575A"/>
                </a:solidFill>
                <a:latin typeface="Arial"/>
                <a:cs typeface="Arial"/>
              </a:rPr>
              <a:t>allows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75" dirty="0">
                <a:solidFill>
                  <a:srgbClr val="56575A"/>
                </a:solidFill>
                <a:latin typeface="Arial"/>
                <a:cs typeface="Arial"/>
              </a:rPr>
              <a:t>for</a:t>
            </a:r>
            <a:r>
              <a:rPr sz="15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ransforma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80" dirty="0">
                <a:solidFill>
                  <a:srgbClr val="56575A"/>
                </a:solidFill>
                <a:latin typeface="Arial"/>
                <a:cs typeface="Arial"/>
              </a:rPr>
              <a:t>of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con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dirty="0">
                <a:solidFill>
                  <a:srgbClr val="56575A"/>
                </a:solidFill>
                <a:latin typeface="Arial"/>
                <a:cs typeface="Arial"/>
              </a:rPr>
              <a:t>ra</a:t>
            </a:r>
            <a:r>
              <a:rPr sz="1550" spc="-5" dirty="0">
                <a:solidFill>
                  <a:srgbClr val="56575A"/>
                </a:solidFill>
                <a:latin typeface="Arial"/>
                <a:cs typeface="Arial"/>
              </a:rPr>
              <a:t>c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5" dirty="0">
                <a:solidFill>
                  <a:srgbClr val="56575A"/>
                </a:solidFill>
                <a:latin typeface="Arial"/>
                <a:cs typeface="Arial"/>
              </a:rPr>
              <a:t>differences</a:t>
            </a:r>
            <a:r>
              <a:rPr sz="1550" spc="1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56575A"/>
                </a:solidFill>
                <a:latin typeface="Arial"/>
                <a:cs typeface="Arial"/>
              </a:rPr>
              <a:t>allows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75" dirty="0">
                <a:solidFill>
                  <a:srgbClr val="56575A"/>
                </a:solidFill>
                <a:latin typeface="Arial"/>
                <a:cs typeface="Arial"/>
              </a:rPr>
              <a:t>for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non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-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-20" dirty="0">
                <a:solidFill>
                  <a:srgbClr val="56575A"/>
                </a:solidFill>
                <a:latin typeface="Arial"/>
                <a:cs typeface="Arial"/>
              </a:rPr>
              <a:t>ransa</a:t>
            </a:r>
            <a:r>
              <a:rPr sz="1550" spc="-25" dirty="0">
                <a:solidFill>
                  <a:srgbClr val="56575A"/>
                </a:solidFill>
                <a:latin typeface="Arial"/>
                <a:cs typeface="Arial"/>
              </a:rPr>
              <a:t>c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ional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orche</a:t>
            </a:r>
            <a:r>
              <a:rPr sz="1550" dirty="0">
                <a:solidFill>
                  <a:srgbClr val="56575A"/>
                </a:solidFill>
                <a:latin typeface="Arial"/>
                <a:cs typeface="Arial"/>
              </a:rPr>
              <a:t>s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r</a:t>
            </a:r>
            <a:r>
              <a:rPr sz="1550" dirty="0">
                <a:solidFill>
                  <a:srgbClr val="56575A"/>
                </a:solidFill>
                <a:latin typeface="Arial"/>
                <a:cs typeface="Arial"/>
              </a:rPr>
              <a:t>a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80" dirty="0">
                <a:solidFill>
                  <a:srgbClr val="56575A"/>
                </a:solidFill>
                <a:latin typeface="Arial"/>
                <a:cs typeface="Arial"/>
              </a:rPr>
              <a:t>of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56575A"/>
                </a:solidFill>
                <a:latin typeface="Arial"/>
                <a:cs typeface="Arial"/>
              </a:rPr>
              <a:t>services</a:t>
            </a:r>
            <a:endParaRPr sz="1550">
              <a:latin typeface="Arial"/>
              <a:cs typeface="Arial"/>
            </a:endParaRPr>
          </a:p>
          <a:p>
            <a:pPr marL="427355">
              <a:lnSpc>
                <a:spcPct val="100000"/>
              </a:lnSpc>
              <a:spcBef>
                <a:spcPts val="1220"/>
              </a:spcBef>
            </a:pPr>
            <a:r>
              <a:rPr sz="1550" spc="10" dirty="0">
                <a:solidFill>
                  <a:srgbClr val="56575A"/>
                </a:solidFill>
                <a:latin typeface="Arial"/>
                <a:cs typeface="Arial"/>
              </a:rPr>
              <a:t>allows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75" dirty="0">
                <a:solidFill>
                  <a:srgbClr val="56575A"/>
                </a:solidFill>
                <a:latin typeface="Arial"/>
                <a:cs typeface="Arial"/>
              </a:rPr>
              <a:t>for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75" dirty="0">
                <a:solidFill>
                  <a:srgbClr val="56575A"/>
                </a:solidFill>
                <a:latin typeface="Arial"/>
                <a:cs typeface="Arial"/>
              </a:rPr>
              <a:t>pr</a:t>
            </a:r>
            <a:r>
              <a:rPr sz="1550" spc="85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ocol-agno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s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ic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h</a:t>
            </a:r>
            <a:r>
              <a:rPr sz="1550" dirty="0">
                <a:solidFill>
                  <a:srgbClr val="56575A"/>
                </a:solidFill>
                <a:latin typeface="Arial"/>
                <a:cs typeface="Arial"/>
              </a:rPr>
              <a:t>e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30" dirty="0">
                <a:solidFill>
                  <a:srgbClr val="56575A"/>
                </a:solidFill>
                <a:latin typeface="Arial"/>
                <a:cs typeface="Arial"/>
              </a:rPr>
              <a:t>erogeneous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1550" spc="25" dirty="0">
                <a:solidFill>
                  <a:srgbClr val="56575A"/>
                </a:solidFill>
                <a:latin typeface="Arial"/>
                <a:cs typeface="Arial"/>
              </a:rPr>
              <a:t>n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45" dirty="0">
                <a:solidFill>
                  <a:srgbClr val="56575A"/>
                </a:solidFill>
                <a:latin typeface="Arial"/>
                <a:cs typeface="Arial"/>
              </a:rPr>
              <a:t>eroperabil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y</a:t>
            </a:r>
            <a:endParaRPr sz="1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07932" y="1834286"/>
            <a:ext cx="2280920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10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2550" spc="20" dirty="0">
                <a:solidFill>
                  <a:srgbClr val="56575A"/>
                </a:solidFill>
                <a:latin typeface="Arial"/>
                <a:cs typeface="Arial"/>
              </a:rPr>
              <a:t>n</a:t>
            </a:r>
            <a:r>
              <a:rPr sz="2550" spc="22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550" spc="20" dirty="0">
                <a:solidFill>
                  <a:srgbClr val="56575A"/>
                </a:solidFill>
                <a:latin typeface="Arial"/>
                <a:cs typeface="Arial"/>
              </a:rPr>
              <a:t>egra</a:t>
            </a:r>
            <a:r>
              <a:rPr sz="2550" spc="22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550" spc="3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2550" spc="6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550" spc="40" dirty="0">
                <a:solidFill>
                  <a:srgbClr val="56575A"/>
                </a:solidFill>
                <a:latin typeface="Arial"/>
                <a:cs typeface="Arial"/>
              </a:rPr>
              <a:t>hub</a:t>
            </a:r>
            <a:endParaRPr sz="25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02548" y="5156557"/>
            <a:ext cx="294858" cy="2928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67688" y="5146574"/>
            <a:ext cx="345440" cy="0"/>
          </a:xfrm>
          <a:custGeom>
            <a:avLst/>
            <a:gdLst/>
            <a:ahLst/>
            <a:cxnLst/>
            <a:rect l="l" t="t" r="r" b="b"/>
            <a:pathLst>
              <a:path w="345439">
                <a:moveTo>
                  <a:pt x="0" y="0"/>
                </a:moveTo>
                <a:lnTo>
                  <a:pt x="345435" y="0"/>
                </a:lnTo>
              </a:path>
            </a:pathLst>
          </a:custGeom>
          <a:ln w="444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78630" y="5393168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451" y="0"/>
                </a:lnTo>
              </a:path>
            </a:pathLst>
          </a:custGeom>
          <a:ln w="334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844604" y="6175808"/>
            <a:ext cx="13335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0" dirty="0">
                <a:solidFill>
                  <a:srgbClr val="56575A"/>
                </a:solidFill>
                <a:latin typeface="Arial"/>
                <a:cs typeface="Arial"/>
              </a:rPr>
              <a:t>-</a:t>
            </a:r>
            <a:endParaRPr sz="25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79744" y="2188240"/>
            <a:ext cx="2202118" cy="1527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87315" y="2855783"/>
            <a:ext cx="867521" cy="3790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35351" y="2903619"/>
            <a:ext cx="707315" cy="2202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58247" y="2172567"/>
            <a:ext cx="2467035" cy="14957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031" rIns="0" bIns="0" rtlCol="0">
            <a:spAutoFit/>
          </a:bodyPr>
          <a:lstStyle/>
          <a:p>
            <a:pPr marL="1451610">
              <a:lnSpc>
                <a:spcPts val="4075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2548" y="4381258"/>
            <a:ext cx="294858" cy="2928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67688" y="4371278"/>
            <a:ext cx="345440" cy="0"/>
          </a:xfrm>
          <a:custGeom>
            <a:avLst/>
            <a:gdLst/>
            <a:ahLst/>
            <a:cxnLst/>
            <a:rect l="l" t="t" r="r" b="b"/>
            <a:pathLst>
              <a:path w="345439">
                <a:moveTo>
                  <a:pt x="0" y="0"/>
                </a:moveTo>
                <a:lnTo>
                  <a:pt x="345435" y="0"/>
                </a:lnTo>
              </a:path>
            </a:pathLst>
          </a:custGeom>
          <a:ln w="4443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78630" y="4617858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451" y="0"/>
                </a:lnTo>
              </a:path>
            </a:pathLst>
          </a:custGeom>
          <a:ln w="334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2548" y="4741492"/>
            <a:ext cx="294858" cy="2928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67688" y="4731510"/>
            <a:ext cx="345440" cy="0"/>
          </a:xfrm>
          <a:custGeom>
            <a:avLst/>
            <a:gdLst/>
            <a:ahLst/>
            <a:cxnLst/>
            <a:rect l="l" t="t" r="r" b="b"/>
            <a:pathLst>
              <a:path w="345439">
                <a:moveTo>
                  <a:pt x="0" y="0"/>
                </a:moveTo>
                <a:lnTo>
                  <a:pt x="345435" y="0"/>
                </a:lnTo>
              </a:path>
            </a:pathLst>
          </a:custGeom>
          <a:ln w="444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8630" y="4978095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451" y="0"/>
                </a:lnTo>
              </a:path>
            </a:pathLst>
          </a:custGeom>
          <a:ln w="334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02548" y="5156557"/>
            <a:ext cx="294858" cy="2928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67688" y="5146574"/>
            <a:ext cx="345440" cy="0"/>
          </a:xfrm>
          <a:custGeom>
            <a:avLst/>
            <a:gdLst/>
            <a:ahLst/>
            <a:cxnLst/>
            <a:rect l="l" t="t" r="r" b="b"/>
            <a:pathLst>
              <a:path w="345439">
                <a:moveTo>
                  <a:pt x="0" y="0"/>
                </a:moveTo>
                <a:lnTo>
                  <a:pt x="345435" y="0"/>
                </a:lnTo>
              </a:path>
            </a:pathLst>
          </a:custGeom>
          <a:ln w="444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78630" y="5393168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451" y="0"/>
                </a:lnTo>
              </a:path>
            </a:pathLst>
          </a:custGeom>
          <a:ln w="334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02548" y="5540282"/>
            <a:ext cx="294858" cy="2928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67688" y="5530311"/>
            <a:ext cx="345440" cy="0"/>
          </a:xfrm>
          <a:custGeom>
            <a:avLst/>
            <a:gdLst/>
            <a:ahLst/>
            <a:cxnLst/>
            <a:rect l="l" t="t" r="r" b="b"/>
            <a:pathLst>
              <a:path w="345439">
                <a:moveTo>
                  <a:pt x="0" y="0"/>
                </a:moveTo>
                <a:lnTo>
                  <a:pt x="345435" y="0"/>
                </a:lnTo>
              </a:path>
            </a:pathLst>
          </a:custGeom>
          <a:ln w="4443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78630" y="5776902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451" y="0"/>
                </a:lnTo>
              </a:path>
            </a:pathLst>
          </a:custGeom>
          <a:ln w="334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139342" y="3938223"/>
            <a:ext cx="6838315" cy="2586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30" dirty="0">
                <a:solidFill>
                  <a:srgbClr val="56575A"/>
                </a:solidFill>
                <a:latin typeface="Arial"/>
                <a:cs typeface="Arial"/>
              </a:rPr>
              <a:t>lig</a:t>
            </a:r>
            <a:r>
              <a:rPr sz="1850" spc="45" dirty="0">
                <a:solidFill>
                  <a:srgbClr val="56575A"/>
                </a:solidFill>
                <a:latin typeface="Arial"/>
                <a:cs typeface="Arial"/>
              </a:rPr>
              <a:t>h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25" dirty="0">
                <a:solidFill>
                  <a:srgbClr val="56575A"/>
                </a:solidFill>
                <a:latin typeface="Arial"/>
                <a:cs typeface="Arial"/>
              </a:rPr>
              <a:t>weigh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-35" dirty="0">
                <a:solidFill>
                  <a:srgbClr val="56575A"/>
                </a:solidFill>
                <a:latin typeface="Arial"/>
                <a:cs typeface="Arial"/>
              </a:rPr>
              <a:t>message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50" dirty="0">
                <a:solidFill>
                  <a:srgbClr val="56575A"/>
                </a:solidFill>
                <a:latin typeface="Arial"/>
                <a:cs typeface="Arial"/>
              </a:rPr>
              <a:t>broker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60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56575A"/>
                </a:solidFill>
                <a:latin typeface="Arial"/>
                <a:cs typeface="Arial"/>
              </a:rPr>
              <a:t>heavier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n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15" dirty="0">
                <a:solidFill>
                  <a:srgbClr val="56575A"/>
                </a:solidFill>
                <a:latin typeface="Arial"/>
                <a:cs typeface="Arial"/>
              </a:rPr>
              <a:t>egra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2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20" dirty="0">
                <a:solidFill>
                  <a:srgbClr val="56575A"/>
                </a:solidFill>
                <a:latin typeface="Arial"/>
                <a:cs typeface="Arial"/>
              </a:rPr>
              <a:t>hub</a:t>
            </a:r>
            <a:endParaRPr sz="1850">
              <a:latin typeface="Arial"/>
              <a:cs typeface="Arial"/>
            </a:endParaRPr>
          </a:p>
          <a:p>
            <a:pPr marL="427355" marR="1626235">
              <a:lnSpc>
                <a:spcPct val="162400"/>
              </a:lnSpc>
              <a:spcBef>
                <a:spcPts val="730"/>
              </a:spcBef>
            </a:pPr>
            <a:r>
              <a:rPr sz="1550" spc="10" dirty="0">
                <a:solidFill>
                  <a:srgbClr val="56575A"/>
                </a:solidFill>
                <a:latin typeface="Arial"/>
                <a:cs typeface="Arial"/>
              </a:rPr>
              <a:t>allows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75" dirty="0">
                <a:solidFill>
                  <a:srgbClr val="56575A"/>
                </a:solidFill>
                <a:latin typeface="Arial"/>
                <a:cs typeface="Arial"/>
              </a:rPr>
              <a:t>for</a:t>
            </a:r>
            <a:r>
              <a:rPr sz="15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ransforma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80" dirty="0">
                <a:solidFill>
                  <a:srgbClr val="56575A"/>
                </a:solidFill>
                <a:latin typeface="Arial"/>
                <a:cs typeface="Arial"/>
              </a:rPr>
              <a:t>of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con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dirty="0">
                <a:solidFill>
                  <a:srgbClr val="56575A"/>
                </a:solidFill>
                <a:latin typeface="Arial"/>
                <a:cs typeface="Arial"/>
              </a:rPr>
              <a:t>ra</a:t>
            </a:r>
            <a:r>
              <a:rPr sz="1550" spc="-5" dirty="0">
                <a:solidFill>
                  <a:srgbClr val="56575A"/>
                </a:solidFill>
                <a:latin typeface="Arial"/>
                <a:cs typeface="Arial"/>
              </a:rPr>
              <a:t>c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5" dirty="0">
                <a:solidFill>
                  <a:srgbClr val="56575A"/>
                </a:solidFill>
                <a:latin typeface="Arial"/>
                <a:cs typeface="Arial"/>
              </a:rPr>
              <a:t>differences</a:t>
            </a:r>
            <a:r>
              <a:rPr sz="1550" spc="1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56575A"/>
                </a:solidFill>
                <a:latin typeface="Arial"/>
                <a:cs typeface="Arial"/>
              </a:rPr>
              <a:t>allows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75" dirty="0">
                <a:solidFill>
                  <a:srgbClr val="56575A"/>
                </a:solidFill>
                <a:latin typeface="Arial"/>
                <a:cs typeface="Arial"/>
              </a:rPr>
              <a:t>for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non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-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-20" dirty="0">
                <a:solidFill>
                  <a:srgbClr val="56575A"/>
                </a:solidFill>
                <a:latin typeface="Arial"/>
                <a:cs typeface="Arial"/>
              </a:rPr>
              <a:t>ransa</a:t>
            </a:r>
            <a:r>
              <a:rPr sz="1550" spc="-25" dirty="0">
                <a:solidFill>
                  <a:srgbClr val="56575A"/>
                </a:solidFill>
                <a:latin typeface="Arial"/>
                <a:cs typeface="Arial"/>
              </a:rPr>
              <a:t>c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ional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orche</a:t>
            </a:r>
            <a:r>
              <a:rPr sz="1550" dirty="0">
                <a:solidFill>
                  <a:srgbClr val="56575A"/>
                </a:solidFill>
                <a:latin typeface="Arial"/>
                <a:cs typeface="Arial"/>
              </a:rPr>
              <a:t>s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r</a:t>
            </a:r>
            <a:r>
              <a:rPr sz="1550" dirty="0">
                <a:solidFill>
                  <a:srgbClr val="56575A"/>
                </a:solidFill>
                <a:latin typeface="Arial"/>
                <a:cs typeface="Arial"/>
              </a:rPr>
              <a:t>a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4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80" dirty="0">
                <a:solidFill>
                  <a:srgbClr val="56575A"/>
                </a:solidFill>
                <a:latin typeface="Arial"/>
                <a:cs typeface="Arial"/>
              </a:rPr>
              <a:t>of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56575A"/>
                </a:solidFill>
                <a:latin typeface="Arial"/>
                <a:cs typeface="Arial"/>
              </a:rPr>
              <a:t>services</a:t>
            </a:r>
            <a:endParaRPr sz="1550">
              <a:latin typeface="Arial"/>
              <a:cs typeface="Arial"/>
            </a:endParaRPr>
          </a:p>
          <a:p>
            <a:pPr marL="427355" marR="987425">
              <a:lnSpc>
                <a:spcPct val="162400"/>
              </a:lnSpc>
              <a:spcBef>
                <a:spcPts val="60"/>
              </a:spcBef>
            </a:pPr>
            <a:r>
              <a:rPr sz="1550" spc="10" dirty="0">
                <a:solidFill>
                  <a:srgbClr val="56575A"/>
                </a:solidFill>
                <a:latin typeface="Arial"/>
                <a:cs typeface="Arial"/>
              </a:rPr>
              <a:t>allows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75" dirty="0">
                <a:solidFill>
                  <a:srgbClr val="56575A"/>
                </a:solidFill>
                <a:latin typeface="Arial"/>
                <a:cs typeface="Arial"/>
              </a:rPr>
              <a:t>for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75" dirty="0">
                <a:solidFill>
                  <a:srgbClr val="56575A"/>
                </a:solidFill>
                <a:latin typeface="Arial"/>
                <a:cs typeface="Arial"/>
              </a:rPr>
              <a:t>pr</a:t>
            </a:r>
            <a:r>
              <a:rPr sz="1550" spc="85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ocol-agno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s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ic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h</a:t>
            </a:r>
            <a:r>
              <a:rPr sz="1550" dirty="0">
                <a:solidFill>
                  <a:srgbClr val="56575A"/>
                </a:solidFill>
                <a:latin typeface="Arial"/>
                <a:cs typeface="Arial"/>
              </a:rPr>
              <a:t>e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30" dirty="0">
                <a:solidFill>
                  <a:srgbClr val="56575A"/>
                </a:solidFill>
                <a:latin typeface="Arial"/>
                <a:cs typeface="Arial"/>
              </a:rPr>
              <a:t>erogeneous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1550" spc="25" dirty="0">
                <a:solidFill>
                  <a:srgbClr val="56575A"/>
                </a:solidFill>
                <a:latin typeface="Arial"/>
                <a:cs typeface="Arial"/>
              </a:rPr>
              <a:t>n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45" dirty="0">
                <a:solidFill>
                  <a:srgbClr val="56575A"/>
                </a:solidFill>
                <a:latin typeface="Arial"/>
                <a:cs typeface="Arial"/>
              </a:rPr>
              <a:t>eroperabil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y</a:t>
            </a:r>
            <a:r>
              <a:rPr sz="15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56575A"/>
                </a:solidFill>
                <a:latin typeface="Arial"/>
                <a:cs typeface="Arial"/>
              </a:rPr>
              <a:t>allows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75" dirty="0">
                <a:solidFill>
                  <a:srgbClr val="56575A"/>
                </a:solidFill>
                <a:latin typeface="Arial"/>
                <a:cs typeface="Arial"/>
              </a:rPr>
              <a:t>for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35" dirty="0">
                <a:solidFill>
                  <a:srgbClr val="56575A"/>
                </a:solidFill>
                <a:latin typeface="Arial"/>
                <a:cs typeface="Arial"/>
              </a:rPr>
              <a:t>common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processing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40" dirty="0">
                <a:solidFill>
                  <a:srgbClr val="56575A"/>
                </a:solidFill>
                <a:latin typeface="Arial"/>
                <a:cs typeface="Arial"/>
              </a:rPr>
              <a:t>logic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-20" dirty="0">
                <a:solidFill>
                  <a:srgbClr val="56575A"/>
                </a:solidFill>
                <a:latin typeface="Arial"/>
                <a:cs typeface="Arial"/>
              </a:rPr>
              <a:t>across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all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56575A"/>
                </a:solidFill>
                <a:latin typeface="Arial"/>
                <a:cs typeface="Arial"/>
              </a:rPr>
              <a:t>services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550" spc="-10" dirty="0">
                <a:solidFill>
                  <a:srgbClr val="56575A"/>
                </a:solidFill>
                <a:latin typeface="Arial"/>
                <a:cs typeface="Arial"/>
              </a:rPr>
              <a:t>-</a:t>
            </a:r>
            <a:endParaRPr sz="25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07932" y="1834286"/>
            <a:ext cx="2280920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10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2550" spc="20" dirty="0">
                <a:solidFill>
                  <a:srgbClr val="56575A"/>
                </a:solidFill>
                <a:latin typeface="Arial"/>
                <a:cs typeface="Arial"/>
              </a:rPr>
              <a:t>n</a:t>
            </a:r>
            <a:r>
              <a:rPr sz="2550" spc="22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550" spc="20" dirty="0">
                <a:solidFill>
                  <a:srgbClr val="56575A"/>
                </a:solidFill>
                <a:latin typeface="Arial"/>
                <a:cs typeface="Arial"/>
              </a:rPr>
              <a:t>egra</a:t>
            </a:r>
            <a:r>
              <a:rPr sz="2550" spc="22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550" spc="3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2550" spc="6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550" spc="40" dirty="0">
                <a:solidFill>
                  <a:srgbClr val="56575A"/>
                </a:solidFill>
                <a:latin typeface="Arial"/>
                <a:cs typeface="Arial"/>
              </a:rPr>
              <a:t>hub</a:t>
            </a:r>
            <a:endParaRPr sz="25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79744" y="2188240"/>
            <a:ext cx="2202118" cy="1527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87315" y="2855783"/>
            <a:ext cx="867521" cy="3790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35351" y="2903619"/>
            <a:ext cx="707315" cy="2202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58247" y="2172567"/>
            <a:ext cx="2467035" cy="14957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031" rIns="0" bIns="0" rtlCol="0">
            <a:spAutoFit/>
          </a:bodyPr>
          <a:lstStyle/>
          <a:p>
            <a:pPr marL="1451610">
              <a:lnSpc>
                <a:spcPts val="4075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39342" y="3938223"/>
            <a:ext cx="5813425" cy="734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30" dirty="0">
                <a:solidFill>
                  <a:srgbClr val="56575A"/>
                </a:solidFill>
                <a:latin typeface="Arial"/>
                <a:cs typeface="Arial"/>
              </a:rPr>
              <a:t>lig</a:t>
            </a:r>
            <a:r>
              <a:rPr sz="1850" spc="45" dirty="0">
                <a:solidFill>
                  <a:srgbClr val="56575A"/>
                </a:solidFill>
                <a:latin typeface="Arial"/>
                <a:cs typeface="Arial"/>
              </a:rPr>
              <a:t>h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25" dirty="0">
                <a:solidFill>
                  <a:srgbClr val="56575A"/>
                </a:solidFill>
                <a:latin typeface="Arial"/>
                <a:cs typeface="Arial"/>
              </a:rPr>
              <a:t>weigh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-35" dirty="0">
                <a:solidFill>
                  <a:srgbClr val="56575A"/>
                </a:solidFill>
                <a:latin typeface="Arial"/>
                <a:cs typeface="Arial"/>
              </a:rPr>
              <a:t>message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50" dirty="0">
                <a:solidFill>
                  <a:srgbClr val="56575A"/>
                </a:solidFill>
                <a:latin typeface="Arial"/>
                <a:cs typeface="Arial"/>
              </a:rPr>
              <a:t>broker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60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56575A"/>
                </a:solidFill>
                <a:latin typeface="Arial"/>
                <a:cs typeface="Arial"/>
              </a:rPr>
              <a:t>heavier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n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15" dirty="0">
                <a:solidFill>
                  <a:srgbClr val="56575A"/>
                </a:solidFill>
                <a:latin typeface="Arial"/>
                <a:cs typeface="Arial"/>
              </a:rPr>
              <a:t>egra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2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20" dirty="0">
                <a:solidFill>
                  <a:srgbClr val="56575A"/>
                </a:solidFill>
                <a:latin typeface="Arial"/>
                <a:cs typeface="Arial"/>
              </a:rPr>
              <a:t>hub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Times New Roman"/>
              <a:cs typeface="Times New Roman"/>
            </a:endParaRPr>
          </a:p>
          <a:p>
            <a:pPr marL="427355">
              <a:lnSpc>
                <a:spcPct val="100000"/>
              </a:lnSpc>
            </a:pP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decrease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in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5" dirty="0">
                <a:solidFill>
                  <a:srgbClr val="56575A"/>
                </a:solidFill>
                <a:latin typeface="Arial"/>
                <a:cs typeface="Arial"/>
              </a:rPr>
              <a:t>overall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35" dirty="0">
                <a:solidFill>
                  <a:srgbClr val="56575A"/>
                </a:solidFill>
                <a:latin typeface="Arial"/>
                <a:cs typeface="Arial"/>
              </a:rPr>
              <a:t>performance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58913" y="4365353"/>
            <a:ext cx="298537" cy="313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07919" y="1834286"/>
            <a:ext cx="2280920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10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2550" spc="20" dirty="0">
                <a:solidFill>
                  <a:srgbClr val="56575A"/>
                </a:solidFill>
                <a:latin typeface="Arial"/>
                <a:cs typeface="Arial"/>
              </a:rPr>
              <a:t>n</a:t>
            </a:r>
            <a:r>
              <a:rPr sz="2550" spc="22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550" spc="20" dirty="0">
                <a:solidFill>
                  <a:srgbClr val="56575A"/>
                </a:solidFill>
                <a:latin typeface="Arial"/>
                <a:cs typeface="Arial"/>
              </a:rPr>
              <a:t>egra</a:t>
            </a:r>
            <a:r>
              <a:rPr sz="2550" spc="22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550" spc="3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2550" spc="6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550" spc="40" dirty="0">
                <a:solidFill>
                  <a:srgbClr val="56575A"/>
                </a:solidFill>
                <a:latin typeface="Arial"/>
                <a:cs typeface="Arial"/>
              </a:rPr>
              <a:t>hub</a:t>
            </a:r>
            <a:endParaRPr sz="25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4579" y="6175950"/>
            <a:ext cx="13335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0" dirty="0">
                <a:solidFill>
                  <a:srgbClr val="56575A"/>
                </a:solidFill>
                <a:latin typeface="Arial"/>
                <a:cs typeface="Arial"/>
              </a:rPr>
              <a:t>-</a:t>
            </a:r>
            <a:endParaRPr sz="25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79744" y="2188240"/>
            <a:ext cx="2202118" cy="1527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87315" y="2855783"/>
            <a:ext cx="867521" cy="3790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35351" y="2903619"/>
            <a:ext cx="707315" cy="2202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58247" y="2172567"/>
            <a:ext cx="2467035" cy="14957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031" rIns="0" bIns="0" rtlCol="0">
            <a:spAutoFit/>
          </a:bodyPr>
          <a:lstStyle/>
          <a:p>
            <a:pPr marL="1451610">
              <a:lnSpc>
                <a:spcPts val="4075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58913" y="4365353"/>
            <a:ext cx="298537" cy="313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39342" y="3938223"/>
            <a:ext cx="5813425" cy="1118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30" dirty="0">
                <a:solidFill>
                  <a:srgbClr val="56575A"/>
                </a:solidFill>
                <a:latin typeface="Arial"/>
                <a:cs typeface="Arial"/>
              </a:rPr>
              <a:t>lig</a:t>
            </a:r>
            <a:r>
              <a:rPr sz="1850" spc="45" dirty="0">
                <a:solidFill>
                  <a:srgbClr val="56575A"/>
                </a:solidFill>
                <a:latin typeface="Arial"/>
                <a:cs typeface="Arial"/>
              </a:rPr>
              <a:t>h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25" dirty="0">
                <a:solidFill>
                  <a:srgbClr val="56575A"/>
                </a:solidFill>
                <a:latin typeface="Arial"/>
                <a:cs typeface="Arial"/>
              </a:rPr>
              <a:t>weigh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-35" dirty="0">
                <a:solidFill>
                  <a:srgbClr val="56575A"/>
                </a:solidFill>
                <a:latin typeface="Arial"/>
                <a:cs typeface="Arial"/>
              </a:rPr>
              <a:t>message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50" dirty="0">
                <a:solidFill>
                  <a:srgbClr val="56575A"/>
                </a:solidFill>
                <a:latin typeface="Arial"/>
                <a:cs typeface="Arial"/>
              </a:rPr>
              <a:t>broker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60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56575A"/>
                </a:solidFill>
                <a:latin typeface="Arial"/>
                <a:cs typeface="Arial"/>
              </a:rPr>
              <a:t>heavier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n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15" dirty="0">
                <a:solidFill>
                  <a:srgbClr val="56575A"/>
                </a:solidFill>
                <a:latin typeface="Arial"/>
                <a:cs typeface="Arial"/>
              </a:rPr>
              <a:t>egra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2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20" dirty="0">
                <a:solidFill>
                  <a:srgbClr val="56575A"/>
                </a:solidFill>
                <a:latin typeface="Arial"/>
                <a:cs typeface="Arial"/>
              </a:rPr>
              <a:t>hub</a:t>
            </a:r>
            <a:endParaRPr sz="1850">
              <a:latin typeface="Arial"/>
              <a:cs typeface="Arial"/>
            </a:endParaRPr>
          </a:p>
          <a:p>
            <a:pPr marL="427355" marR="2461895">
              <a:lnSpc>
                <a:spcPct val="162400"/>
              </a:lnSpc>
              <a:spcBef>
                <a:spcPts val="730"/>
              </a:spcBef>
            </a:pP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decrease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in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5" dirty="0">
                <a:solidFill>
                  <a:srgbClr val="56575A"/>
                </a:solidFill>
                <a:latin typeface="Arial"/>
                <a:cs typeface="Arial"/>
              </a:rPr>
              <a:t>overall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35" dirty="0">
                <a:solidFill>
                  <a:srgbClr val="56575A"/>
                </a:solidFill>
                <a:latin typeface="Arial"/>
                <a:cs typeface="Arial"/>
              </a:rPr>
              <a:t>performance</a:t>
            </a:r>
            <a:r>
              <a:rPr sz="1550" spc="1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0" dirty="0">
                <a:solidFill>
                  <a:srgbClr val="56575A"/>
                </a:solidFill>
                <a:latin typeface="Arial"/>
                <a:cs typeface="Arial"/>
              </a:rPr>
              <a:t>added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40" dirty="0">
                <a:solidFill>
                  <a:srgbClr val="56575A"/>
                </a:solidFill>
                <a:latin typeface="Arial"/>
                <a:cs typeface="Arial"/>
              </a:rPr>
              <a:t>complex</a:t>
            </a:r>
            <a:r>
              <a:rPr sz="1550" spc="10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y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and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56575A"/>
                </a:solidFill>
                <a:latin typeface="Arial"/>
                <a:cs typeface="Arial"/>
              </a:rPr>
              <a:t>co</a:t>
            </a:r>
            <a:r>
              <a:rPr sz="1550" spc="-15" dirty="0">
                <a:solidFill>
                  <a:srgbClr val="56575A"/>
                </a:solidFill>
                <a:latin typeface="Arial"/>
                <a:cs typeface="Arial"/>
              </a:rPr>
              <a:t>s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59852" y="4772569"/>
            <a:ext cx="298537" cy="3132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07919" y="1834286"/>
            <a:ext cx="2280920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10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2550" spc="20" dirty="0">
                <a:solidFill>
                  <a:srgbClr val="56575A"/>
                </a:solidFill>
                <a:latin typeface="Arial"/>
                <a:cs typeface="Arial"/>
              </a:rPr>
              <a:t>n</a:t>
            </a:r>
            <a:r>
              <a:rPr sz="2550" spc="22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550" spc="20" dirty="0">
                <a:solidFill>
                  <a:srgbClr val="56575A"/>
                </a:solidFill>
                <a:latin typeface="Arial"/>
                <a:cs typeface="Arial"/>
              </a:rPr>
              <a:t>egra</a:t>
            </a:r>
            <a:r>
              <a:rPr sz="2550" spc="22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550" spc="3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2550" spc="6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550" spc="40" dirty="0">
                <a:solidFill>
                  <a:srgbClr val="56575A"/>
                </a:solidFill>
                <a:latin typeface="Arial"/>
                <a:cs typeface="Arial"/>
              </a:rPr>
              <a:t>hub</a:t>
            </a:r>
            <a:endParaRPr sz="2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44579" y="6175950"/>
            <a:ext cx="13335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0" dirty="0">
                <a:solidFill>
                  <a:srgbClr val="56575A"/>
                </a:solidFill>
                <a:latin typeface="Arial"/>
                <a:cs typeface="Arial"/>
              </a:rPr>
              <a:t>-</a:t>
            </a:r>
            <a:endParaRPr sz="25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79744" y="2188240"/>
            <a:ext cx="2202118" cy="15271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87315" y="2855783"/>
            <a:ext cx="867521" cy="3790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35351" y="2903619"/>
            <a:ext cx="707315" cy="2202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58247" y="2172567"/>
            <a:ext cx="2467035" cy="14957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031" rIns="0" bIns="0" rtlCol="0">
            <a:spAutoFit/>
          </a:bodyPr>
          <a:lstStyle/>
          <a:p>
            <a:pPr marL="1451610">
              <a:lnSpc>
                <a:spcPts val="4075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58913" y="4365353"/>
            <a:ext cx="298537" cy="313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59852" y="4772569"/>
            <a:ext cx="298537" cy="3132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39342" y="3938223"/>
            <a:ext cx="5813425" cy="1510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30" dirty="0">
                <a:solidFill>
                  <a:srgbClr val="56575A"/>
                </a:solidFill>
                <a:latin typeface="Arial"/>
                <a:cs typeface="Arial"/>
              </a:rPr>
              <a:t>lig</a:t>
            </a:r>
            <a:r>
              <a:rPr sz="1850" spc="45" dirty="0">
                <a:solidFill>
                  <a:srgbClr val="56575A"/>
                </a:solidFill>
                <a:latin typeface="Arial"/>
                <a:cs typeface="Arial"/>
              </a:rPr>
              <a:t>h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25" dirty="0">
                <a:solidFill>
                  <a:srgbClr val="56575A"/>
                </a:solidFill>
                <a:latin typeface="Arial"/>
                <a:cs typeface="Arial"/>
              </a:rPr>
              <a:t>weigh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-35" dirty="0">
                <a:solidFill>
                  <a:srgbClr val="56575A"/>
                </a:solidFill>
                <a:latin typeface="Arial"/>
                <a:cs typeface="Arial"/>
              </a:rPr>
              <a:t>message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50" dirty="0">
                <a:solidFill>
                  <a:srgbClr val="56575A"/>
                </a:solidFill>
                <a:latin typeface="Arial"/>
                <a:cs typeface="Arial"/>
              </a:rPr>
              <a:t>broker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60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56575A"/>
                </a:solidFill>
                <a:latin typeface="Arial"/>
                <a:cs typeface="Arial"/>
              </a:rPr>
              <a:t>heavier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n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15" dirty="0">
                <a:solidFill>
                  <a:srgbClr val="56575A"/>
                </a:solidFill>
                <a:latin typeface="Arial"/>
                <a:cs typeface="Arial"/>
              </a:rPr>
              <a:t>egra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2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20" dirty="0">
                <a:solidFill>
                  <a:srgbClr val="56575A"/>
                </a:solidFill>
                <a:latin typeface="Arial"/>
                <a:cs typeface="Arial"/>
              </a:rPr>
              <a:t>hub</a:t>
            </a:r>
            <a:endParaRPr sz="1850">
              <a:latin typeface="Arial"/>
              <a:cs typeface="Arial"/>
            </a:endParaRPr>
          </a:p>
          <a:p>
            <a:pPr marL="427355" marR="2461895">
              <a:lnSpc>
                <a:spcPct val="164100"/>
              </a:lnSpc>
              <a:spcBef>
                <a:spcPts val="695"/>
              </a:spcBef>
            </a:pP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decrease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in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5" dirty="0">
                <a:solidFill>
                  <a:srgbClr val="56575A"/>
                </a:solidFill>
                <a:latin typeface="Arial"/>
                <a:cs typeface="Arial"/>
              </a:rPr>
              <a:t>overall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35" dirty="0">
                <a:solidFill>
                  <a:srgbClr val="56575A"/>
                </a:solidFill>
                <a:latin typeface="Arial"/>
                <a:cs typeface="Arial"/>
              </a:rPr>
              <a:t>performance</a:t>
            </a:r>
            <a:r>
              <a:rPr sz="1550" spc="1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0" dirty="0">
                <a:solidFill>
                  <a:srgbClr val="56575A"/>
                </a:solidFill>
                <a:latin typeface="Arial"/>
                <a:cs typeface="Arial"/>
              </a:rPr>
              <a:t>added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40" dirty="0">
                <a:solidFill>
                  <a:srgbClr val="56575A"/>
                </a:solidFill>
                <a:latin typeface="Arial"/>
                <a:cs typeface="Arial"/>
              </a:rPr>
              <a:t>complex</a:t>
            </a:r>
            <a:r>
              <a:rPr sz="1550" spc="10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y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and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56575A"/>
                </a:solidFill>
                <a:latin typeface="Arial"/>
                <a:cs typeface="Arial"/>
              </a:rPr>
              <a:t>co</a:t>
            </a:r>
            <a:r>
              <a:rPr sz="1550" spc="-15" dirty="0">
                <a:solidFill>
                  <a:srgbClr val="56575A"/>
                </a:solidFill>
                <a:latin typeface="Arial"/>
                <a:cs typeface="Arial"/>
              </a:rPr>
              <a:t>s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13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increased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30" dirty="0">
                <a:solidFill>
                  <a:srgbClr val="56575A"/>
                </a:solidFill>
                <a:latin typeface="Arial"/>
                <a:cs typeface="Arial"/>
              </a:rPr>
              <a:t>need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75" dirty="0">
                <a:solidFill>
                  <a:srgbClr val="56575A"/>
                </a:solidFill>
                <a:latin typeface="Arial"/>
                <a:cs typeface="Arial"/>
              </a:rPr>
              <a:t>for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governance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44206" y="5164130"/>
            <a:ext cx="298537" cy="3132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07919" y="1834286"/>
            <a:ext cx="2280920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10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2550" spc="20" dirty="0">
                <a:solidFill>
                  <a:srgbClr val="56575A"/>
                </a:solidFill>
                <a:latin typeface="Arial"/>
                <a:cs typeface="Arial"/>
              </a:rPr>
              <a:t>n</a:t>
            </a:r>
            <a:r>
              <a:rPr sz="2550" spc="22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550" spc="20" dirty="0">
                <a:solidFill>
                  <a:srgbClr val="56575A"/>
                </a:solidFill>
                <a:latin typeface="Arial"/>
                <a:cs typeface="Arial"/>
              </a:rPr>
              <a:t>egra</a:t>
            </a:r>
            <a:r>
              <a:rPr sz="2550" spc="22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550" spc="3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2550" spc="6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550" spc="40" dirty="0">
                <a:solidFill>
                  <a:srgbClr val="56575A"/>
                </a:solidFill>
                <a:latin typeface="Arial"/>
                <a:cs typeface="Arial"/>
              </a:rPr>
              <a:t>hub</a:t>
            </a:r>
            <a:endParaRPr sz="2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44579" y="6175950"/>
            <a:ext cx="133350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0" dirty="0">
                <a:solidFill>
                  <a:srgbClr val="56575A"/>
                </a:solidFill>
                <a:latin typeface="Arial"/>
                <a:cs typeface="Arial"/>
              </a:rPr>
              <a:t>-</a:t>
            </a:r>
            <a:endParaRPr sz="25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79744" y="2188240"/>
            <a:ext cx="2202118" cy="15271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87315" y="2855783"/>
            <a:ext cx="867521" cy="3790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35351" y="2903619"/>
            <a:ext cx="707315" cy="2202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8247" y="2172567"/>
            <a:ext cx="2467035" cy="14957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031" rIns="0" bIns="0" rtlCol="0">
            <a:spAutoFit/>
          </a:bodyPr>
          <a:lstStyle/>
          <a:p>
            <a:pPr marL="1451610">
              <a:lnSpc>
                <a:spcPts val="4075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58913" y="4365353"/>
            <a:ext cx="298537" cy="313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59852" y="4772569"/>
            <a:ext cx="298537" cy="3132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44206" y="5164130"/>
            <a:ext cx="298537" cy="3132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28540" y="5532201"/>
            <a:ext cx="298525" cy="313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39342" y="3938223"/>
            <a:ext cx="6838315" cy="2586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30" dirty="0">
                <a:solidFill>
                  <a:srgbClr val="56575A"/>
                </a:solidFill>
                <a:latin typeface="Arial"/>
                <a:cs typeface="Arial"/>
              </a:rPr>
              <a:t>lig</a:t>
            </a:r>
            <a:r>
              <a:rPr sz="1850" spc="45" dirty="0">
                <a:solidFill>
                  <a:srgbClr val="56575A"/>
                </a:solidFill>
                <a:latin typeface="Arial"/>
                <a:cs typeface="Arial"/>
              </a:rPr>
              <a:t>h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25" dirty="0">
                <a:solidFill>
                  <a:srgbClr val="56575A"/>
                </a:solidFill>
                <a:latin typeface="Arial"/>
                <a:cs typeface="Arial"/>
              </a:rPr>
              <a:t>weigh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-35" dirty="0">
                <a:solidFill>
                  <a:srgbClr val="56575A"/>
                </a:solidFill>
                <a:latin typeface="Arial"/>
                <a:cs typeface="Arial"/>
              </a:rPr>
              <a:t>message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50" dirty="0">
                <a:solidFill>
                  <a:srgbClr val="56575A"/>
                </a:solidFill>
                <a:latin typeface="Arial"/>
                <a:cs typeface="Arial"/>
              </a:rPr>
              <a:t>broker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60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56575A"/>
                </a:solidFill>
                <a:latin typeface="Arial"/>
                <a:cs typeface="Arial"/>
              </a:rPr>
              <a:t>heavier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n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15" dirty="0">
                <a:solidFill>
                  <a:srgbClr val="56575A"/>
                </a:solidFill>
                <a:latin typeface="Arial"/>
                <a:cs typeface="Arial"/>
              </a:rPr>
              <a:t>egra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2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20" dirty="0">
                <a:solidFill>
                  <a:srgbClr val="56575A"/>
                </a:solidFill>
                <a:latin typeface="Arial"/>
                <a:cs typeface="Arial"/>
              </a:rPr>
              <a:t>hub</a:t>
            </a:r>
            <a:endParaRPr sz="1850">
              <a:latin typeface="Arial"/>
              <a:cs typeface="Arial"/>
            </a:endParaRPr>
          </a:p>
          <a:p>
            <a:pPr marL="427355" marR="3487420">
              <a:lnSpc>
                <a:spcPct val="164100"/>
              </a:lnSpc>
              <a:spcBef>
                <a:spcPts val="695"/>
              </a:spcBef>
            </a:pP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decrease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in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5" dirty="0">
                <a:solidFill>
                  <a:srgbClr val="56575A"/>
                </a:solidFill>
                <a:latin typeface="Arial"/>
                <a:cs typeface="Arial"/>
              </a:rPr>
              <a:t>overall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35" dirty="0">
                <a:solidFill>
                  <a:srgbClr val="56575A"/>
                </a:solidFill>
                <a:latin typeface="Arial"/>
                <a:cs typeface="Arial"/>
              </a:rPr>
              <a:t>performance</a:t>
            </a:r>
            <a:r>
              <a:rPr sz="1550" spc="1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0" dirty="0">
                <a:solidFill>
                  <a:srgbClr val="56575A"/>
                </a:solidFill>
                <a:latin typeface="Arial"/>
                <a:cs typeface="Arial"/>
              </a:rPr>
              <a:t>added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40" dirty="0">
                <a:solidFill>
                  <a:srgbClr val="56575A"/>
                </a:solidFill>
                <a:latin typeface="Arial"/>
                <a:cs typeface="Arial"/>
              </a:rPr>
              <a:t>complex</a:t>
            </a:r>
            <a:r>
              <a:rPr sz="1550" spc="10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y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and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56575A"/>
                </a:solidFill>
                <a:latin typeface="Arial"/>
                <a:cs typeface="Arial"/>
              </a:rPr>
              <a:t>co</a:t>
            </a:r>
            <a:r>
              <a:rPr sz="1550" spc="-15" dirty="0">
                <a:solidFill>
                  <a:srgbClr val="56575A"/>
                </a:solidFill>
                <a:latin typeface="Arial"/>
                <a:cs typeface="Arial"/>
              </a:rPr>
              <a:t>s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13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increased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30" dirty="0">
                <a:solidFill>
                  <a:srgbClr val="56575A"/>
                </a:solidFill>
                <a:latin typeface="Arial"/>
                <a:cs typeface="Arial"/>
              </a:rPr>
              <a:t>need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75" dirty="0">
                <a:solidFill>
                  <a:srgbClr val="56575A"/>
                </a:solidFill>
                <a:latin typeface="Arial"/>
                <a:cs typeface="Arial"/>
              </a:rPr>
              <a:t>for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governance</a:t>
            </a:r>
            <a:endParaRPr sz="1550">
              <a:latin typeface="Arial"/>
              <a:cs typeface="Arial"/>
            </a:endParaRPr>
          </a:p>
          <a:p>
            <a:pPr marL="427355">
              <a:lnSpc>
                <a:spcPct val="100000"/>
              </a:lnSpc>
              <a:spcBef>
                <a:spcPts val="1160"/>
              </a:spcBef>
            </a:pPr>
            <a:r>
              <a:rPr sz="1550" spc="55" dirty="0">
                <a:solidFill>
                  <a:srgbClr val="56575A"/>
                </a:solidFill>
                <a:latin typeface="Arial"/>
                <a:cs typeface="Arial"/>
              </a:rPr>
              <a:t>deployment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40" dirty="0">
                <a:solidFill>
                  <a:srgbClr val="56575A"/>
                </a:solidFill>
                <a:latin typeface="Arial"/>
                <a:cs typeface="Arial"/>
              </a:rPr>
              <a:t>pipeline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5" dirty="0">
                <a:solidFill>
                  <a:srgbClr val="56575A"/>
                </a:solidFill>
                <a:latin typeface="Arial"/>
                <a:cs typeface="Arial"/>
              </a:rPr>
              <a:t>requires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much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0" dirty="0">
                <a:solidFill>
                  <a:srgbClr val="56575A"/>
                </a:solidFill>
                <a:latin typeface="Arial"/>
                <a:cs typeface="Arial"/>
              </a:rPr>
              <a:t>more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5" dirty="0">
                <a:solidFill>
                  <a:srgbClr val="56575A"/>
                </a:solidFill>
                <a:latin typeface="Arial"/>
                <a:cs typeface="Arial"/>
              </a:rPr>
              <a:t>planning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20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550" spc="-10" dirty="0">
                <a:solidFill>
                  <a:srgbClr val="56575A"/>
                </a:solidFill>
                <a:latin typeface="Arial"/>
                <a:cs typeface="Arial"/>
              </a:rPr>
              <a:t>-</a:t>
            </a:r>
            <a:endParaRPr sz="2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07919" y="1834286"/>
            <a:ext cx="2280920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10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2550" spc="20" dirty="0">
                <a:solidFill>
                  <a:srgbClr val="56575A"/>
                </a:solidFill>
                <a:latin typeface="Arial"/>
                <a:cs typeface="Arial"/>
              </a:rPr>
              <a:t>n</a:t>
            </a:r>
            <a:r>
              <a:rPr sz="2550" spc="22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550" spc="20" dirty="0">
                <a:solidFill>
                  <a:srgbClr val="56575A"/>
                </a:solidFill>
                <a:latin typeface="Arial"/>
                <a:cs typeface="Arial"/>
              </a:rPr>
              <a:t>egra</a:t>
            </a:r>
            <a:r>
              <a:rPr sz="2550" spc="22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550" spc="3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2550" spc="6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550" spc="40" dirty="0">
                <a:solidFill>
                  <a:srgbClr val="56575A"/>
                </a:solidFill>
                <a:latin typeface="Arial"/>
                <a:cs typeface="Arial"/>
              </a:rPr>
              <a:t>hub</a:t>
            </a:r>
            <a:endParaRPr sz="25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79744" y="2188240"/>
            <a:ext cx="2202118" cy="15271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87315" y="2855783"/>
            <a:ext cx="867521" cy="3790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35351" y="2903619"/>
            <a:ext cx="707315" cy="2202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8247" y="2172567"/>
            <a:ext cx="2467035" cy="14957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031" rIns="0" bIns="0" rtlCol="0">
            <a:spAutoFit/>
          </a:bodyPr>
          <a:lstStyle/>
          <a:p>
            <a:pPr marL="1451610">
              <a:lnSpc>
                <a:spcPts val="4075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58913" y="4365353"/>
            <a:ext cx="298537" cy="313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59852" y="4772569"/>
            <a:ext cx="298537" cy="3132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44206" y="5164130"/>
            <a:ext cx="298537" cy="3132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28540" y="5532201"/>
            <a:ext cx="298525" cy="313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51077" y="5947274"/>
            <a:ext cx="298537" cy="313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39342" y="3938223"/>
            <a:ext cx="6838315" cy="2586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30" dirty="0">
                <a:solidFill>
                  <a:srgbClr val="56575A"/>
                </a:solidFill>
                <a:latin typeface="Arial"/>
                <a:cs typeface="Arial"/>
              </a:rPr>
              <a:t>lig</a:t>
            </a:r>
            <a:r>
              <a:rPr sz="1850" spc="45" dirty="0">
                <a:solidFill>
                  <a:srgbClr val="56575A"/>
                </a:solidFill>
                <a:latin typeface="Arial"/>
                <a:cs typeface="Arial"/>
              </a:rPr>
              <a:t>h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25" dirty="0">
                <a:solidFill>
                  <a:srgbClr val="56575A"/>
                </a:solidFill>
                <a:latin typeface="Arial"/>
                <a:cs typeface="Arial"/>
              </a:rPr>
              <a:t>weigh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-35" dirty="0">
                <a:solidFill>
                  <a:srgbClr val="56575A"/>
                </a:solidFill>
                <a:latin typeface="Arial"/>
                <a:cs typeface="Arial"/>
              </a:rPr>
              <a:t>message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50" dirty="0">
                <a:solidFill>
                  <a:srgbClr val="56575A"/>
                </a:solidFill>
                <a:latin typeface="Arial"/>
                <a:cs typeface="Arial"/>
              </a:rPr>
              <a:t>broker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60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56575A"/>
                </a:solidFill>
                <a:latin typeface="Arial"/>
                <a:cs typeface="Arial"/>
              </a:rPr>
              <a:t>heavier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1850" spc="5" dirty="0">
                <a:solidFill>
                  <a:srgbClr val="56575A"/>
                </a:solidFill>
                <a:latin typeface="Arial"/>
                <a:cs typeface="Arial"/>
              </a:rPr>
              <a:t>n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15" dirty="0">
                <a:solidFill>
                  <a:srgbClr val="56575A"/>
                </a:solidFill>
                <a:latin typeface="Arial"/>
                <a:cs typeface="Arial"/>
              </a:rPr>
              <a:t>egra</a:t>
            </a:r>
            <a:r>
              <a:rPr sz="1850" spc="16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850" spc="2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18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850" spc="20" dirty="0">
                <a:solidFill>
                  <a:srgbClr val="56575A"/>
                </a:solidFill>
                <a:latin typeface="Arial"/>
                <a:cs typeface="Arial"/>
              </a:rPr>
              <a:t>hub</a:t>
            </a:r>
            <a:endParaRPr sz="1850">
              <a:latin typeface="Arial"/>
              <a:cs typeface="Arial"/>
            </a:endParaRPr>
          </a:p>
          <a:p>
            <a:pPr marL="427355" marR="3487420">
              <a:lnSpc>
                <a:spcPct val="164100"/>
              </a:lnSpc>
              <a:spcBef>
                <a:spcPts val="695"/>
              </a:spcBef>
            </a:pP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decrease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in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5" dirty="0">
                <a:solidFill>
                  <a:srgbClr val="56575A"/>
                </a:solidFill>
                <a:latin typeface="Arial"/>
                <a:cs typeface="Arial"/>
              </a:rPr>
              <a:t>overall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35" dirty="0">
                <a:solidFill>
                  <a:srgbClr val="56575A"/>
                </a:solidFill>
                <a:latin typeface="Arial"/>
                <a:cs typeface="Arial"/>
              </a:rPr>
              <a:t>performance</a:t>
            </a:r>
            <a:r>
              <a:rPr sz="1550" spc="1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0" dirty="0">
                <a:solidFill>
                  <a:srgbClr val="56575A"/>
                </a:solidFill>
                <a:latin typeface="Arial"/>
                <a:cs typeface="Arial"/>
              </a:rPr>
              <a:t>added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40" dirty="0">
                <a:solidFill>
                  <a:srgbClr val="56575A"/>
                </a:solidFill>
                <a:latin typeface="Arial"/>
                <a:cs typeface="Arial"/>
              </a:rPr>
              <a:t>complex</a:t>
            </a:r>
            <a:r>
              <a:rPr sz="1550" spc="10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y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and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56575A"/>
                </a:solidFill>
                <a:latin typeface="Arial"/>
                <a:cs typeface="Arial"/>
              </a:rPr>
              <a:t>co</a:t>
            </a:r>
            <a:r>
              <a:rPr sz="1550" spc="-15" dirty="0">
                <a:solidFill>
                  <a:srgbClr val="56575A"/>
                </a:solidFill>
                <a:latin typeface="Arial"/>
                <a:cs typeface="Arial"/>
              </a:rPr>
              <a:t>s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13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increased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30" dirty="0">
                <a:solidFill>
                  <a:srgbClr val="56575A"/>
                </a:solidFill>
                <a:latin typeface="Arial"/>
                <a:cs typeface="Arial"/>
              </a:rPr>
              <a:t>need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75" dirty="0">
                <a:solidFill>
                  <a:srgbClr val="56575A"/>
                </a:solidFill>
                <a:latin typeface="Arial"/>
                <a:cs typeface="Arial"/>
              </a:rPr>
              <a:t>for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0" dirty="0">
                <a:solidFill>
                  <a:srgbClr val="56575A"/>
                </a:solidFill>
                <a:latin typeface="Arial"/>
                <a:cs typeface="Arial"/>
              </a:rPr>
              <a:t>governance</a:t>
            </a:r>
            <a:endParaRPr sz="1550">
              <a:latin typeface="Arial"/>
              <a:cs typeface="Arial"/>
            </a:endParaRPr>
          </a:p>
          <a:p>
            <a:pPr marL="419734" marR="1820545" indent="7620">
              <a:lnSpc>
                <a:spcPts val="3080"/>
              </a:lnSpc>
              <a:spcBef>
                <a:spcPts val="245"/>
              </a:spcBef>
            </a:pPr>
            <a:r>
              <a:rPr sz="1550" spc="55" dirty="0">
                <a:solidFill>
                  <a:srgbClr val="56575A"/>
                </a:solidFill>
                <a:latin typeface="Arial"/>
                <a:cs typeface="Arial"/>
              </a:rPr>
              <a:t>deployment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40" dirty="0">
                <a:solidFill>
                  <a:srgbClr val="56575A"/>
                </a:solidFill>
                <a:latin typeface="Arial"/>
                <a:cs typeface="Arial"/>
              </a:rPr>
              <a:t>pipeline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5" dirty="0">
                <a:solidFill>
                  <a:srgbClr val="56575A"/>
                </a:solidFill>
                <a:latin typeface="Arial"/>
                <a:cs typeface="Arial"/>
              </a:rPr>
              <a:t>requires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56575A"/>
                </a:solidFill>
                <a:latin typeface="Arial"/>
                <a:cs typeface="Arial"/>
              </a:rPr>
              <a:t>much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50" dirty="0">
                <a:solidFill>
                  <a:srgbClr val="56575A"/>
                </a:solidFill>
                <a:latin typeface="Arial"/>
                <a:cs typeface="Arial"/>
              </a:rPr>
              <a:t>more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25" dirty="0">
                <a:solidFill>
                  <a:srgbClr val="56575A"/>
                </a:solidFill>
                <a:latin typeface="Arial"/>
                <a:cs typeface="Arial"/>
              </a:rPr>
              <a:t>planning</a:t>
            </a:r>
            <a:r>
              <a:rPr sz="1550" spc="1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56575A"/>
                </a:solidFill>
                <a:latin typeface="Arial"/>
                <a:cs typeface="Arial"/>
              </a:rPr>
              <a:t>services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35" dirty="0">
                <a:solidFill>
                  <a:srgbClr val="56575A"/>
                </a:solidFill>
                <a:latin typeface="Arial"/>
                <a:cs typeface="Arial"/>
              </a:rPr>
              <a:t>become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35" dirty="0">
                <a:solidFill>
                  <a:srgbClr val="56575A"/>
                </a:solidFill>
                <a:latin typeface="Arial"/>
                <a:cs typeface="Arial"/>
              </a:rPr>
              <a:t>harder</a:t>
            </a:r>
            <a:r>
              <a:rPr sz="15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65" dirty="0">
                <a:solidFill>
                  <a:srgbClr val="56575A"/>
                </a:solidFill>
                <a:latin typeface="Arial"/>
                <a:cs typeface="Arial"/>
              </a:rPr>
              <a:t>o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45" dirty="0">
                <a:solidFill>
                  <a:srgbClr val="56575A"/>
                </a:solidFill>
                <a:latin typeface="Arial"/>
                <a:cs typeface="Arial"/>
              </a:rPr>
              <a:t>develop</a:t>
            </a:r>
            <a:r>
              <a:rPr sz="1550" spc="5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56575A"/>
                </a:solidFill>
                <a:latin typeface="Arial"/>
                <a:cs typeface="Arial"/>
              </a:rPr>
              <a:t>and</a:t>
            </a:r>
            <a:r>
              <a:rPr sz="1550" spc="4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1550" spc="-35" dirty="0">
                <a:solidFill>
                  <a:srgbClr val="56575A"/>
                </a:solidFill>
                <a:latin typeface="Arial"/>
                <a:cs typeface="Arial"/>
              </a:rPr>
              <a:t>e</a:t>
            </a:r>
            <a:r>
              <a:rPr sz="1550" spc="-40" dirty="0">
                <a:solidFill>
                  <a:srgbClr val="56575A"/>
                </a:solidFill>
                <a:latin typeface="Arial"/>
                <a:cs typeface="Arial"/>
              </a:rPr>
              <a:t>s</a:t>
            </a:r>
            <a:r>
              <a:rPr sz="1550" spc="150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endParaRPr sz="1550">
              <a:latin typeface="Arial"/>
              <a:cs typeface="Arial"/>
            </a:endParaRPr>
          </a:p>
          <a:p>
            <a:pPr marR="5080" algn="r">
              <a:lnSpc>
                <a:spcPts val="2005"/>
              </a:lnSpc>
            </a:pPr>
            <a:r>
              <a:rPr sz="2550" spc="-10" dirty="0">
                <a:solidFill>
                  <a:srgbClr val="56575A"/>
                </a:solidFill>
                <a:latin typeface="Arial"/>
                <a:cs typeface="Arial"/>
              </a:rPr>
              <a:t>-</a:t>
            </a:r>
            <a:endParaRPr sz="2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07919" y="1834286"/>
            <a:ext cx="2280920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10" dirty="0">
                <a:solidFill>
                  <a:srgbClr val="56575A"/>
                </a:solidFill>
                <a:latin typeface="Arial"/>
                <a:cs typeface="Arial"/>
              </a:rPr>
              <a:t>i</a:t>
            </a:r>
            <a:r>
              <a:rPr sz="2550" spc="20" dirty="0">
                <a:solidFill>
                  <a:srgbClr val="56575A"/>
                </a:solidFill>
                <a:latin typeface="Arial"/>
                <a:cs typeface="Arial"/>
              </a:rPr>
              <a:t>n</a:t>
            </a:r>
            <a:r>
              <a:rPr sz="2550" spc="22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550" spc="20" dirty="0">
                <a:solidFill>
                  <a:srgbClr val="56575A"/>
                </a:solidFill>
                <a:latin typeface="Arial"/>
                <a:cs typeface="Arial"/>
              </a:rPr>
              <a:t>egra</a:t>
            </a:r>
            <a:r>
              <a:rPr sz="2550" spc="225" dirty="0">
                <a:solidFill>
                  <a:srgbClr val="56575A"/>
                </a:solidFill>
                <a:latin typeface="Arial"/>
                <a:cs typeface="Arial"/>
              </a:rPr>
              <a:t>t</a:t>
            </a:r>
            <a:r>
              <a:rPr sz="2550" spc="30" dirty="0">
                <a:solidFill>
                  <a:srgbClr val="56575A"/>
                </a:solidFill>
                <a:latin typeface="Arial"/>
                <a:cs typeface="Arial"/>
              </a:rPr>
              <a:t>ion</a:t>
            </a:r>
            <a:r>
              <a:rPr sz="2550" spc="6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2550" spc="40" dirty="0">
                <a:solidFill>
                  <a:srgbClr val="56575A"/>
                </a:solidFill>
                <a:latin typeface="Arial"/>
                <a:cs typeface="Arial"/>
              </a:rPr>
              <a:t>hub</a:t>
            </a:r>
            <a:endParaRPr sz="25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79744" y="2188240"/>
            <a:ext cx="2202118" cy="15271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87315" y="2855783"/>
            <a:ext cx="867521" cy="3790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35351" y="2903619"/>
            <a:ext cx="707315" cy="2202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58247" y="2172567"/>
            <a:ext cx="2467035" cy="14957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031" rIns="0" bIns="0" rtlCol="0">
            <a:spAutoFit/>
          </a:bodyPr>
          <a:lstStyle/>
          <a:p>
            <a:pPr marL="1451610">
              <a:lnSpc>
                <a:spcPts val="4075"/>
              </a:lnSpc>
            </a:pPr>
            <a:r>
              <a:rPr spc="-5" dirty="0"/>
              <a:t>service-base</a:t>
            </a:r>
            <a:r>
              <a:rPr dirty="0"/>
              <a:t>d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architecture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64080">
              <a:lnSpc>
                <a:spcPct val="100000"/>
              </a:lnSpc>
            </a:pPr>
            <a:r>
              <a:rPr sz="4900" b="1" dirty="0">
                <a:solidFill>
                  <a:srgbClr val="62327A"/>
                </a:solidFill>
                <a:latin typeface="Arial"/>
                <a:cs typeface="Arial"/>
              </a:rPr>
              <a:t>Microservices</a:t>
            </a:r>
            <a:endParaRPr sz="49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0676" y="1846498"/>
            <a:ext cx="9573066" cy="41247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90460" y="3203346"/>
            <a:ext cx="1980564" cy="3463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5625">
              <a:lnSpc>
                <a:spcPct val="100000"/>
              </a:lnSpc>
            </a:pPr>
            <a:r>
              <a:rPr sz="2550" spc="35" dirty="0">
                <a:solidFill>
                  <a:srgbClr val="56575A"/>
                </a:solidFill>
                <a:latin typeface="Arial"/>
                <a:cs typeface="Arial"/>
              </a:rPr>
              <a:t>Micro</a:t>
            </a:r>
            <a:endParaRPr sz="25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47996" y="957531"/>
            <a:ext cx="1587500" cy="276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620" algn="r">
              <a:lnSpc>
                <a:spcPct val="100000"/>
              </a:lnSpc>
            </a:pPr>
            <a:r>
              <a:rPr sz="2550" spc="-290" dirty="0">
                <a:solidFill>
                  <a:srgbClr val="56575A"/>
                </a:solidFill>
                <a:latin typeface="Arial"/>
                <a:cs typeface="Arial"/>
              </a:rPr>
              <a:t>S</a:t>
            </a:r>
            <a:endParaRPr sz="2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56324" y="3391531"/>
            <a:ext cx="234632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195">
              <a:lnSpc>
                <a:spcPct val="100000"/>
              </a:lnSpc>
            </a:pPr>
            <a:r>
              <a:rPr sz="2550" spc="-15" dirty="0">
                <a:solidFill>
                  <a:srgbClr val="56575A"/>
                </a:solidFill>
                <a:latin typeface="Arial"/>
                <a:cs typeface="Arial"/>
              </a:rPr>
              <a:t>er</a:t>
            </a:r>
            <a:r>
              <a:rPr sz="2550" spc="10" dirty="0">
                <a:solidFill>
                  <a:srgbClr val="56575A"/>
                </a:solidFill>
                <a:latin typeface="Arial"/>
                <a:cs typeface="Arial"/>
              </a:rPr>
              <a:t>vice-orient</a:t>
            </a:r>
            <a:endParaRPr sz="25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25331" y="1943233"/>
            <a:ext cx="963294" cy="4724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50" spc="55" dirty="0">
                <a:solidFill>
                  <a:srgbClr val="56575A"/>
                </a:solidFill>
                <a:latin typeface="Arial"/>
                <a:cs typeface="Arial"/>
              </a:rPr>
              <a:t>ed</a:t>
            </a:r>
            <a:endParaRPr sz="2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2679" y="5441950"/>
            <a:ext cx="2372995" cy="1225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760">
              <a:lnSpc>
                <a:spcPct val="100000"/>
              </a:lnSpc>
            </a:pPr>
            <a:r>
              <a:rPr sz="2550" spc="-40" dirty="0">
                <a:solidFill>
                  <a:srgbClr val="56575A"/>
                </a:solidFill>
                <a:latin typeface="Arial"/>
                <a:cs typeface="Arial"/>
              </a:rPr>
              <a:t>Service-based</a:t>
            </a:r>
            <a:endParaRPr sz="2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6141" y="957510"/>
            <a:ext cx="372110" cy="5709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915">
              <a:lnSpc>
                <a:spcPct val="100000"/>
              </a:lnSpc>
            </a:pPr>
            <a:r>
              <a:rPr sz="4350" b="0" spc="-5" dirty="0">
                <a:solidFill>
                  <a:srgbClr val="56575A"/>
                </a:solidFill>
                <a:latin typeface="Bookman Old Style"/>
                <a:cs typeface="Bookman Old Style"/>
              </a:rPr>
              <a:t>c</a:t>
            </a:r>
            <a:endParaRPr sz="4350">
              <a:latin typeface="Bookman Old Style"/>
              <a:cs typeface="Bookman Old Sty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6836" y="927374"/>
            <a:ext cx="3329304" cy="751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0675">
              <a:lnSpc>
                <a:spcPct val="100000"/>
              </a:lnSpc>
            </a:pPr>
            <a:r>
              <a:rPr sz="4350" b="0" spc="-5" dirty="0">
                <a:solidFill>
                  <a:srgbClr val="56575A"/>
                </a:solidFill>
                <a:latin typeface="Bookman Old Style"/>
                <a:cs typeface="Bookman Old Style"/>
              </a:rPr>
              <a:t>omparing:</a:t>
            </a:r>
            <a:endParaRPr sz="4350">
              <a:latin typeface="Bookman Old Style"/>
              <a:cs typeface="Bookman Old Styl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06141" y="770768"/>
            <a:ext cx="7682145" cy="195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06141" y="957510"/>
            <a:ext cx="196331" cy="57096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47996" y="957531"/>
            <a:ext cx="1587401" cy="27078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27042" y="957528"/>
            <a:ext cx="2761244" cy="9940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94105" y="1679194"/>
            <a:ext cx="3162269" cy="4686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98764" y="1943233"/>
            <a:ext cx="789523" cy="47239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94105" y="2139554"/>
            <a:ext cx="204704" cy="45275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2151" y="2139557"/>
            <a:ext cx="994221" cy="15829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90460" y="3203346"/>
            <a:ext cx="1980056" cy="346380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27042" y="3641526"/>
            <a:ext cx="1980081" cy="30256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27042" y="3262142"/>
            <a:ext cx="1980081" cy="1293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62151" y="3714185"/>
            <a:ext cx="208871" cy="295296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62679" y="5441950"/>
            <a:ext cx="2372736" cy="12252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78507" y="1968998"/>
            <a:ext cx="1961387" cy="70713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35323" y="1968998"/>
            <a:ext cx="198119" cy="12344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78507" y="2673085"/>
            <a:ext cx="1961387" cy="5303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77118" y="3407030"/>
            <a:ext cx="788444" cy="2325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77118" y="3407654"/>
            <a:ext cx="224921" cy="2285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756797" y="3410701"/>
            <a:ext cx="31028" cy="3047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761655" y="3485377"/>
            <a:ext cx="21323" cy="15087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26860" y="3481494"/>
            <a:ext cx="135295" cy="1581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90944" y="3480805"/>
            <a:ext cx="85950" cy="15544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88934" y="3480850"/>
            <a:ext cx="160477" cy="1587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377939" y="1911086"/>
            <a:ext cx="2209799" cy="135178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56324" y="3391531"/>
            <a:ext cx="2345935" cy="24999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56416" y="3401767"/>
            <a:ext cx="146750" cy="24045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35675" y="3480806"/>
            <a:ext cx="148552" cy="15935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24156" y="3480805"/>
            <a:ext cx="85953" cy="15544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85309" y="3410701"/>
            <a:ext cx="31028" cy="3047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11116" y="3485377"/>
            <a:ext cx="200345" cy="15087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55358" y="3481495"/>
            <a:ext cx="135325" cy="15934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10807" y="3480806"/>
            <a:ext cx="259561" cy="15935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98776" y="3480850"/>
            <a:ext cx="160507" cy="15957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05221" y="3410701"/>
            <a:ext cx="31028" cy="3047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97993" y="3480805"/>
            <a:ext cx="133380" cy="15544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73747" y="3480806"/>
            <a:ext cx="148552" cy="15935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959638" y="3480805"/>
            <a:ext cx="131216" cy="15544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22370" y="3442705"/>
            <a:ext cx="97261" cy="19811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241615" y="3480806"/>
            <a:ext cx="148552" cy="15935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417655" y="3392413"/>
            <a:ext cx="160848" cy="24841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907535" y="3665216"/>
            <a:ext cx="1578863" cy="118719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481827" y="3665216"/>
            <a:ext cx="989075" cy="177698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907535" y="4847840"/>
            <a:ext cx="1578863" cy="59435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190877" y="5552962"/>
            <a:ext cx="2005809" cy="24999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191396" y="5562806"/>
            <a:ext cx="146748" cy="24044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370685" y="5641844"/>
            <a:ext cx="148523" cy="15935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57613" y="5641844"/>
            <a:ext cx="85953" cy="15544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820289" y="5571740"/>
            <a:ext cx="31028" cy="3047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46096" y="5646415"/>
            <a:ext cx="200375" cy="15087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890368" y="5642514"/>
            <a:ext cx="135295" cy="15936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45817" y="5641844"/>
            <a:ext cx="259531" cy="15935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40004" y="5553452"/>
            <a:ext cx="160791" cy="24841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530382" y="5641844"/>
            <a:ext cx="128564" cy="16001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693115" y="5642277"/>
            <a:ext cx="116982" cy="15958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835249" y="5641844"/>
            <a:ext cx="148523" cy="15935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012783" y="5553452"/>
            <a:ext cx="160848" cy="24841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556836" y="927374"/>
            <a:ext cx="3329199" cy="751819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11011" y="1134556"/>
            <a:ext cx="3028962" cy="516779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611011" y="1257716"/>
            <a:ext cx="252469" cy="27388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899334" y="1257291"/>
            <a:ext cx="266942" cy="27414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208989" y="1257290"/>
            <a:ext cx="490063" cy="26822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731102" y="1257290"/>
            <a:ext cx="305397" cy="388619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080716" y="1257414"/>
            <a:ext cx="300947" cy="273843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400805" y="1257290"/>
            <a:ext cx="225186" cy="26822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82258" y="1134556"/>
            <a:ext cx="63063" cy="6177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644554" y="1257290"/>
            <a:ext cx="139049" cy="26822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813047" y="1257290"/>
            <a:ext cx="333054" cy="268223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181323" y="1257290"/>
            <a:ext cx="281435" cy="391662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516665" y="1257503"/>
            <a:ext cx="67986" cy="68310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516657" y="1463251"/>
            <a:ext cx="67999" cy="68298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73835">
              <a:lnSpc>
                <a:spcPct val="100000"/>
              </a:lnSpc>
            </a:pPr>
            <a:r>
              <a:rPr spc="-5" dirty="0"/>
              <a:t>characteristic</a:t>
            </a:r>
            <a:r>
              <a:rPr dirty="0"/>
              <a:t>s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differences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81726" y="3438305"/>
            <a:ext cx="237490" cy="12992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overall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agil</a:t>
            </a:r>
            <a:r>
              <a:rPr sz="1650" spc="-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ty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40633" y="5276298"/>
            <a:ext cx="11811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30" dirty="0">
                <a:solidFill>
                  <a:srgbClr val="711411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36505" y="2488340"/>
            <a:ext cx="1574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20" dirty="0">
                <a:solidFill>
                  <a:srgbClr val="1F2E16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20033" y="3796175"/>
            <a:ext cx="1905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125" dirty="0">
                <a:solidFill>
                  <a:srgbClr val="6D451B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73664" y="2040321"/>
            <a:ext cx="281514" cy="4030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16338" y="2106563"/>
            <a:ext cx="2705735" cy="1287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ct val="100000"/>
              </a:lnSpc>
            </a:pPr>
            <a:r>
              <a:rPr sz="2200" spc="15" dirty="0">
                <a:solidFill>
                  <a:srgbClr val="494A4C"/>
                </a:solidFill>
                <a:latin typeface="Arial"/>
                <a:cs typeface="Arial"/>
              </a:rPr>
              <a:t>overall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25" dirty="0">
                <a:solidFill>
                  <a:srgbClr val="494A4C"/>
                </a:solidFill>
                <a:latin typeface="Arial"/>
                <a:cs typeface="Arial"/>
              </a:rPr>
              <a:t>agil</a:t>
            </a:r>
            <a:r>
              <a:rPr sz="2200" spc="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2200" spc="19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200" spc="-15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endParaRPr sz="2200">
              <a:latin typeface="Arial"/>
              <a:cs typeface="Arial"/>
            </a:endParaRPr>
          </a:p>
          <a:p>
            <a:pPr marL="12700" marR="5080" indent="3175">
              <a:lnSpc>
                <a:spcPct val="100800"/>
              </a:lnSpc>
              <a:spcBef>
                <a:spcPts val="1785"/>
              </a:spcBef>
            </a:pP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abil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respond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5" dirty="0">
                <a:solidFill>
                  <a:srgbClr val="494A4C"/>
                </a:solidFill>
                <a:latin typeface="Arial"/>
                <a:cs typeface="Arial"/>
              </a:rPr>
              <a:t>quickly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r>
              <a:rPr sz="1650" spc="2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constant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change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in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80" dirty="0">
                <a:solidFill>
                  <a:srgbClr val="494A4C"/>
                </a:solidFill>
                <a:latin typeface="Arial"/>
                <a:cs typeface="Arial"/>
              </a:rPr>
              <a:t>both</a:t>
            </a:r>
            <a:r>
              <a:rPr sz="1650" spc="4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494A4C"/>
                </a:solidFill>
                <a:latin typeface="Arial"/>
                <a:cs typeface="Arial"/>
              </a:rPr>
              <a:t>business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and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25" dirty="0">
                <a:solidFill>
                  <a:srgbClr val="494A4C"/>
                </a:solidFill>
                <a:latin typeface="Arial"/>
                <a:cs typeface="Arial"/>
              </a:rPr>
              <a:t>echnology</a:t>
            </a:r>
            <a:endParaRPr sz="1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1737" y="5966536"/>
            <a:ext cx="98171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835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microservices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73790" y="5336425"/>
            <a:ext cx="1018080" cy="543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31015" y="5336425"/>
            <a:ext cx="924104" cy="5652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20876" y="5973859"/>
            <a:ext cx="116649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</a:pPr>
            <a:r>
              <a:rPr sz="1200" spc="25" dirty="0">
                <a:solidFill>
                  <a:srgbClr val="494A4C"/>
                </a:solidFill>
                <a:latin typeface="Arial"/>
                <a:cs typeface="Arial"/>
              </a:rPr>
              <a:t>service-oriented</a:t>
            </a:r>
            <a:r>
              <a:rPr sz="120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07510" y="4622398"/>
            <a:ext cx="99314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 marR="5080" indent="-60960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service-based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63341" y="3929410"/>
            <a:ext cx="821506" cy="5697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80623" y="3895474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86" y="135647"/>
                </a:lnTo>
                <a:lnTo>
                  <a:pt x="820686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889826" y="4622349"/>
            <a:ext cx="8718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</a:pPr>
            <a:r>
              <a:rPr sz="1200" spc="35" dirty="0">
                <a:solidFill>
                  <a:srgbClr val="494A4C"/>
                </a:solidFill>
                <a:latin typeface="Arial"/>
                <a:cs typeface="Arial"/>
              </a:rPr>
              <a:t>monolithic</a:t>
            </a:r>
            <a:r>
              <a:rPr sz="120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876866" y="3997268"/>
            <a:ext cx="878180" cy="5481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73835">
              <a:lnSpc>
                <a:spcPct val="100000"/>
              </a:lnSpc>
            </a:pPr>
            <a:r>
              <a:rPr spc="-5" dirty="0"/>
              <a:t>characteristic</a:t>
            </a:r>
            <a:r>
              <a:rPr dirty="0"/>
              <a:t>s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differences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81726" y="3438305"/>
            <a:ext cx="237490" cy="12992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overall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agil</a:t>
            </a:r>
            <a:r>
              <a:rPr sz="1650" spc="-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ty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73664" y="2040321"/>
            <a:ext cx="281514" cy="4030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07510" y="4622398"/>
            <a:ext cx="2751455" cy="857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 marR="1762760" indent="-60960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service-based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810"/>
              </a:spcBef>
            </a:pPr>
            <a:r>
              <a:rPr sz="1400" b="1" spc="-130" dirty="0">
                <a:solidFill>
                  <a:srgbClr val="711411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36505" y="2488340"/>
            <a:ext cx="1574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20" dirty="0">
                <a:solidFill>
                  <a:srgbClr val="1F2E16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20033" y="3796175"/>
            <a:ext cx="1905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125" dirty="0">
                <a:solidFill>
                  <a:srgbClr val="6D451B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16338" y="2106563"/>
            <a:ext cx="2705735" cy="1287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ct val="100000"/>
              </a:lnSpc>
            </a:pPr>
            <a:r>
              <a:rPr sz="2200" spc="15" dirty="0">
                <a:solidFill>
                  <a:srgbClr val="494A4C"/>
                </a:solidFill>
                <a:latin typeface="Arial"/>
                <a:cs typeface="Arial"/>
              </a:rPr>
              <a:t>overall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25" dirty="0">
                <a:solidFill>
                  <a:srgbClr val="494A4C"/>
                </a:solidFill>
                <a:latin typeface="Arial"/>
                <a:cs typeface="Arial"/>
              </a:rPr>
              <a:t>agil</a:t>
            </a:r>
            <a:r>
              <a:rPr sz="2200" spc="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2200" spc="19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200" spc="-15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endParaRPr sz="2200">
              <a:latin typeface="Arial"/>
              <a:cs typeface="Arial"/>
            </a:endParaRPr>
          </a:p>
          <a:p>
            <a:pPr marL="12700" marR="5080" indent="3175">
              <a:lnSpc>
                <a:spcPct val="100800"/>
              </a:lnSpc>
              <a:spcBef>
                <a:spcPts val="1785"/>
              </a:spcBef>
            </a:pP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abil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respond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5" dirty="0">
                <a:solidFill>
                  <a:srgbClr val="494A4C"/>
                </a:solidFill>
                <a:latin typeface="Arial"/>
                <a:cs typeface="Arial"/>
              </a:rPr>
              <a:t>quickly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r>
              <a:rPr sz="1650" spc="2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constant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change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in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80" dirty="0">
                <a:solidFill>
                  <a:srgbClr val="494A4C"/>
                </a:solidFill>
                <a:latin typeface="Arial"/>
                <a:cs typeface="Arial"/>
              </a:rPr>
              <a:t>both</a:t>
            </a:r>
            <a:r>
              <a:rPr sz="1650" spc="4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494A4C"/>
                </a:solidFill>
                <a:latin typeface="Arial"/>
                <a:cs typeface="Arial"/>
              </a:rPr>
              <a:t>business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and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25" dirty="0">
                <a:solidFill>
                  <a:srgbClr val="494A4C"/>
                </a:solidFill>
                <a:latin typeface="Arial"/>
                <a:cs typeface="Arial"/>
              </a:rPr>
              <a:t>echnology</a:t>
            </a:r>
            <a:endParaRPr sz="1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1737" y="5966536"/>
            <a:ext cx="98171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835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microservices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73790" y="5336425"/>
            <a:ext cx="1018080" cy="543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31015" y="5336425"/>
            <a:ext cx="924104" cy="5652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20876" y="5973859"/>
            <a:ext cx="116649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</a:pPr>
            <a:r>
              <a:rPr sz="1200" spc="25" dirty="0">
                <a:solidFill>
                  <a:srgbClr val="494A4C"/>
                </a:solidFill>
                <a:latin typeface="Arial"/>
                <a:cs typeface="Arial"/>
              </a:rPr>
              <a:t>service-oriented</a:t>
            </a:r>
            <a:r>
              <a:rPr sz="120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63341" y="3929410"/>
            <a:ext cx="821506" cy="5697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80623" y="3895474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86" y="135647"/>
                </a:lnTo>
                <a:lnTo>
                  <a:pt x="820686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437992" y="5675955"/>
            <a:ext cx="8718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</a:pPr>
            <a:r>
              <a:rPr sz="1200" spc="35" dirty="0">
                <a:solidFill>
                  <a:srgbClr val="494A4C"/>
                </a:solidFill>
                <a:latin typeface="Arial"/>
                <a:cs typeface="Arial"/>
              </a:rPr>
              <a:t>monol</a:t>
            </a: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200" spc="1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hic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25031" y="5050855"/>
            <a:ext cx="878180" cy="54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73835">
              <a:lnSpc>
                <a:spcPct val="100000"/>
              </a:lnSpc>
            </a:pPr>
            <a:r>
              <a:rPr spc="-5" dirty="0"/>
              <a:t>characteristic</a:t>
            </a:r>
            <a:r>
              <a:rPr dirty="0"/>
              <a:t>s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differences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81726" y="3438305"/>
            <a:ext cx="237490" cy="12992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overall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agil</a:t>
            </a:r>
            <a:r>
              <a:rPr sz="1650" spc="-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ty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40633" y="5276298"/>
            <a:ext cx="11811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30" dirty="0">
                <a:solidFill>
                  <a:srgbClr val="711411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36505" y="2488340"/>
            <a:ext cx="1574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20" dirty="0">
                <a:solidFill>
                  <a:srgbClr val="1F2E16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73664" y="2040321"/>
            <a:ext cx="281514" cy="4030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20033" y="3796175"/>
            <a:ext cx="1513840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125" dirty="0">
                <a:solidFill>
                  <a:srgbClr val="6D451B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1450">
              <a:latin typeface="Times New Roman"/>
              <a:cs typeface="Times New Roman"/>
            </a:endParaRPr>
          </a:p>
          <a:p>
            <a:pPr marL="593725" marR="5080" indent="-60960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service-based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arch</a:t>
            </a:r>
            <a:r>
              <a:rPr sz="1200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200" spc="45" dirty="0">
                <a:solidFill>
                  <a:srgbClr val="494A4C"/>
                </a:solidFill>
                <a:latin typeface="Arial"/>
                <a:cs typeface="Arial"/>
              </a:rPr>
              <a:t>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16338" y="2106563"/>
            <a:ext cx="2705735" cy="1287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ct val="100000"/>
              </a:lnSpc>
            </a:pPr>
            <a:r>
              <a:rPr sz="2200" spc="15" dirty="0">
                <a:solidFill>
                  <a:srgbClr val="494A4C"/>
                </a:solidFill>
                <a:latin typeface="Arial"/>
                <a:cs typeface="Arial"/>
              </a:rPr>
              <a:t>overall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25" dirty="0">
                <a:solidFill>
                  <a:srgbClr val="494A4C"/>
                </a:solidFill>
                <a:latin typeface="Arial"/>
                <a:cs typeface="Arial"/>
              </a:rPr>
              <a:t>agil</a:t>
            </a:r>
            <a:r>
              <a:rPr sz="2200" spc="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2200" spc="19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200" spc="-15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endParaRPr sz="2200">
              <a:latin typeface="Arial"/>
              <a:cs typeface="Arial"/>
            </a:endParaRPr>
          </a:p>
          <a:p>
            <a:pPr marL="12700" marR="5080" indent="3175">
              <a:lnSpc>
                <a:spcPct val="100800"/>
              </a:lnSpc>
              <a:spcBef>
                <a:spcPts val="1785"/>
              </a:spcBef>
            </a:pP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abil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respond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5" dirty="0">
                <a:solidFill>
                  <a:srgbClr val="494A4C"/>
                </a:solidFill>
                <a:latin typeface="Arial"/>
                <a:cs typeface="Arial"/>
              </a:rPr>
              <a:t>quickly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r>
              <a:rPr sz="1650" spc="2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constant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change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in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80" dirty="0">
                <a:solidFill>
                  <a:srgbClr val="494A4C"/>
                </a:solidFill>
                <a:latin typeface="Arial"/>
                <a:cs typeface="Arial"/>
              </a:rPr>
              <a:t>both</a:t>
            </a:r>
            <a:r>
              <a:rPr sz="1650" spc="4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494A4C"/>
                </a:solidFill>
                <a:latin typeface="Arial"/>
                <a:cs typeface="Arial"/>
              </a:rPr>
              <a:t>business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and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25" dirty="0">
                <a:solidFill>
                  <a:srgbClr val="494A4C"/>
                </a:solidFill>
                <a:latin typeface="Arial"/>
                <a:cs typeface="Arial"/>
              </a:rPr>
              <a:t>echnology</a:t>
            </a:r>
            <a:endParaRPr sz="1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1737" y="5966536"/>
            <a:ext cx="98171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835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microservices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73790" y="5336425"/>
            <a:ext cx="1018080" cy="543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31015" y="5336425"/>
            <a:ext cx="924104" cy="5652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20876" y="5973859"/>
            <a:ext cx="116649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</a:pPr>
            <a:r>
              <a:rPr sz="1200" spc="25" dirty="0">
                <a:solidFill>
                  <a:srgbClr val="494A4C"/>
                </a:solidFill>
                <a:latin typeface="Arial"/>
                <a:cs typeface="Arial"/>
              </a:rPr>
              <a:t>service-oriented</a:t>
            </a:r>
            <a:r>
              <a:rPr sz="120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396288" y="3525544"/>
            <a:ext cx="821496" cy="5696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13601" y="3491583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73" y="135647"/>
                </a:lnTo>
                <a:lnTo>
                  <a:pt x="820673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437992" y="5675955"/>
            <a:ext cx="8718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</a:pPr>
            <a:r>
              <a:rPr sz="1200" spc="35" dirty="0">
                <a:solidFill>
                  <a:srgbClr val="494A4C"/>
                </a:solidFill>
                <a:latin typeface="Arial"/>
                <a:cs typeface="Arial"/>
              </a:rPr>
              <a:t>monol</a:t>
            </a: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200" spc="1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hic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25031" y="5050855"/>
            <a:ext cx="878180" cy="54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73835">
              <a:lnSpc>
                <a:spcPct val="100000"/>
              </a:lnSpc>
            </a:pPr>
            <a:r>
              <a:rPr spc="-5" dirty="0"/>
              <a:t>characteristic</a:t>
            </a:r>
            <a:r>
              <a:rPr dirty="0"/>
              <a:t>s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differences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81726" y="3438305"/>
            <a:ext cx="237490" cy="12992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overall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agil</a:t>
            </a:r>
            <a:r>
              <a:rPr sz="1650" spc="-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ty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40633" y="5276298"/>
            <a:ext cx="11811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30" dirty="0">
                <a:solidFill>
                  <a:srgbClr val="711411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36505" y="2488340"/>
            <a:ext cx="1574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20" dirty="0">
                <a:solidFill>
                  <a:srgbClr val="1F2E16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73664" y="2040321"/>
            <a:ext cx="281514" cy="4030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20033" y="3796175"/>
            <a:ext cx="1513840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125" dirty="0">
                <a:solidFill>
                  <a:srgbClr val="6D451B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593725" marR="5080" indent="-60960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service-based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16338" y="2106563"/>
            <a:ext cx="2705735" cy="1287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ct val="100000"/>
              </a:lnSpc>
            </a:pPr>
            <a:r>
              <a:rPr sz="2200" spc="15" dirty="0">
                <a:solidFill>
                  <a:srgbClr val="494A4C"/>
                </a:solidFill>
                <a:latin typeface="Arial"/>
                <a:cs typeface="Arial"/>
              </a:rPr>
              <a:t>overall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25" dirty="0">
                <a:solidFill>
                  <a:srgbClr val="494A4C"/>
                </a:solidFill>
                <a:latin typeface="Arial"/>
                <a:cs typeface="Arial"/>
              </a:rPr>
              <a:t>agil</a:t>
            </a:r>
            <a:r>
              <a:rPr sz="2200" spc="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2200" spc="19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200" spc="-15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endParaRPr sz="2200">
              <a:latin typeface="Arial"/>
              <a:cs typeface="Arial"/>
            </a:endParaRPr>
          </a:p>
          <a:p>
            <a:pPr marL="12700" marR="5080" indent="3175">
              <a:lnSpc>
                <a:spcPct val="100800"/>
              </a:lnSpc>
              <a:spcBef>
                <a:spcPts val="1785"/>
              </a:spcBef>
            </a:pP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abil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respond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5" dirty="0">
                <a:solidFill>
                  <a:srgbClr val="494A4C"/>
                </a:solidFill>
                <a:latin typeface="Arial"/>
                <a:cs typeface="Arial"/>
              </a:rPr>
              <a:t>quickly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r>
              <a:rPr sz="1650" spc="2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constant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change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in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80" dirty="0">
                <a:solidFill>
                  <a:srgbClr val="494A4C"/>
                </a:solidFill>
                <a:latin typeface="Arial"/>
                <a:cs typeface="Arial"/>
              </a:rPr>
              <a:t>both</a:t>
            </a:r>
            <a:r>
              <a:rPr sz="1650" spc="4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494A4C"/>
                </a:solidFill>
                <a:latin typeface="Arial"/>
                <a:cs typeface="Arial"/>
              </a:rPr>
              <a:t>business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and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25" dirty="0">
                <a:solidFill>
                  <a:srgbClr val="494A4C"/>
                </a:solidFill>
                <a:latin typeface="Arial"/>
                <a:cs typeface="Arial"/>
              </a:rPr>
              <a:t>echnology</a:t>
            </a:r>
            <a:endParaRPr sz="1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1737" y="5966536"/>
            <a:ext cx="98171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835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microservices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73790" y="5336425"/>
            <a:ext cx="1018080" cy="543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17768" y="5044685"/>
            <a:ext cx="924104" cy="5652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007636" y="5682114"/>
            <a:ext cx="116649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servi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ce-oriented</a:t>
            </a:r>
            <a:r>
              <a:rPr sz="120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396288" y="3525544"/>
            <a:ext cx="821496" cy="5696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13601" y="3491583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73" y="135647"/>
                </a:lnTo>
                <a:lnTo>
                  <a:pt x="820673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437992" y="5675955"/>
            <a:ext cx="8718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</a:pPr>
            <a:r>
              <a:rPr sz="1200" spc="35" dirty="0">
                <a:solidFill>
                  <a:srgbClr val="494A4C"/>
                </a:solidFill>
                <a:latin typeface="Arial"/>
                <a:cs typeface="Arial"/>
              </a:rPr>
              <a:t>monol</a:t>
            </a: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200" spc="1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hic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25031" y="5050855"/>
            <a:ext cx="878180" cy="54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73835">
              <a:lnSpc>
                <a:spcPct val="100000"/>
              </a:lnSpc>
            </a:pPr>
            <a:r>
              <a:rPr spc="-5" dirty="0"/>
              <a:t>characteristic</a:t>
            </a:r>
            <a:r>
              <a:rPr dirty="0"/>
              <a:t>s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differences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81726" y="3438305"/>
            <a:ext cx="237490" cy="12992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overall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agil</a:t>
            </a:r>
            <a:r>
              <a:rPr sz="1650" spc="-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ty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40633" y="5276298"/>
            <a:ext cx="11811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30" dirty="0">
                <a:solidFill>
                  <a:srgbClr val="711411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36505" y="2488340"/>
            <a:ext cx="1574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20" dirty="0">
                <a:solidFill>
                  <a:srgbClr val="1F2E16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20033" y="3796175"/>
            <a:ext cx="1905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125" dirty="0">
                <a:solidFill>
                  <a:srgbClr val="6D451B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73664" y="2040321"/>
            <a:ext cx="281514" cy="4030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16338" y="2106563"/>
            <a:ext cx="2705735" cy="1287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ct val="100000"/>
              </a:lnSpc>
            </a:pPr>
            <a:r>
              <a:rPr sz="2200" spc="15" dirty="0">
                <a:solidFill>
                  <a:srgbClr val="494A4C"/>
                </a:solidFill>
                <a:latin typeface="Arial"/>
                <a:cs typeface="Arial"/>
              </a:rPr>
              <a:t>overall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25" dirty="0">
                <a:solidFill>
                  <a:srgbClr val="494A4C"/>
                </a:solidFill>
                <a:latin typeface="Arial"/>
                <a:cs typeface="Arial"/>
              </a:rPr>
              <a:t>agil</a:t>
            </a:r>
            <a:r>
              <a:rPr sz="2200" spc="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2200" spc="19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200" spc="-15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endParaRPr sz="2200">
              <a:latin typeface="Arial"/>
              <a:cs typeface="Arial"/>
            </a:endParaRPr>
          </a:p>
          <a:p>
            <a:pPr marL="12700" marR="5080" indent="3175">
              <a:lnSpc>
                <a:spcPct val="100800"/>
              </a:lnSpc>
              <a:spcBef>
                <a:spcPts val="1785"/>
              </a:spcBef>
            </a:pP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abil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respond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5" dirty="0">
                <a:solidFill>
                  <a:srgbClr val="494A4C"/>
                </a:solidFill>
                <a:latin typeface="Arial"/>
                <a:cs typeface="Arial"/>
              </a:rPr>
              <a:t>quickly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r>
              <a:rPr sz="1650" spc="2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constant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change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in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80" dirty="0">
                <a:solidFill>
                  <a:srgbClr val="494A4C"/>
                </a:solidFill>
                <a:latin typeface="Arial"/>
                <a:cs typeface="Arial"/>
              </a:rPr>
              <a:t>both</a:t>
            </a:r>
            <a:r>
              <a:rPr sz="1650" spc="4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-20" dirty="0">
                <a:solidFill>
                  <a:srgbClr val="494A4C"/>
                </a:solidFill>
                <a:latin typeface="Arial"/>
                <a:cs typeface="Arial"/>
              </a:rPr>
              <a:t>business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and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25" dirty="0">
                <a:solidFill>
                  <a:srgbClr val="494A4C"/>
                </a:solidFill>
                <a:latin typeface="Arial"/>
                <a:cs typeface="Arial"/>
              </a:rPr>
              <a:t>echnology</a:t>
            </a:r>
            <a:endParaRPr sz="1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24689" y="2699940"/>
            <a:ext cx="98171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835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microservices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06738" y="2069844"/>
            <a:ext cx="1018080" cy="543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17768" y="5044685"/>
            <a:ext cx="924104" cy="5652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007636" y="5682114"/>
            <a:ext cx="116649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servi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ce-oriented</a:t>
            </a:r>
            <a:r>
              <a:rPr sz="120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40577" y="4218552"/>
            <a:ext cx="99314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 marR="5080" indent="-60960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service-based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96288" y="3525544"/>
            <a:ext cx="821496" cy="5696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13601" y="3491583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73" y="135647"/>
                </a:lnTo>
                <a:lnTo>
                  <a:pt x="820673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437992" y="5675955"/>
            <a:ext cx="8718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</a:pPr>
            <a:r>
              <a:rPr sz="1200" spc="35" dirty="0">
                <a:solidFill>
                  <a:srgbClr val="494A4C"/>
                </a:solidFill>
                <a:latin typeface="Arial"/>
                <a:cs typeface="Arial"/>
              </a:rPr>
              <a:t>monol</a:t>
            </a: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200" spc="1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hic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425031" y="5050855"/>
            <a:ext cx="878180" cy="54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73835">
              <a:lnSpc>
                <a:spcPct val="100000"/>
              </a:lnSpc>
            </a:pPr>
            <a:r>
              <a:rPr spc="-5" dirty="0"/>
              <a:t>characteristic</a:t>
            </a:r>
            <a:r>
              <a:rPr dirty="0"/>
              <a:t>s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differences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89549" y="5054303"/>
            <a:ext cx="237490" cy="1435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02249" y="2040321"/>
            <a:ext cx="551815" cy="403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1400" b="1" spc="20" dirty="0">
                <a:solidFill>
                  <a:srgbClr val="1F2E16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55"/>
              </a:spcBef>
            </a:pP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 marR="332105">
              <a:lnSpc>
                <a:spcPct val="102800"/>
              </a:lnSpc>
              <a:spcBef>
                <a:spcPts val="409"/>
              </a:spcBef>
            </a:pP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eploymen</a:t>
            </a:r>
            <a:r>
              <a:rPr sz="165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f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650" spc="-45" dirty="0">
                <a:solidFill>
                  <a:srgbClr val="494A4C"/>
                </a:solidFill>
                <a:latin typeface="Arial"/>
                <a:cs typeface="Arial"/>
              </a:rPr>
              <a:t>ase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02249" y="3124305"/>
            <a:ext cx="214629" cy="1897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1400"/>
              </a:lnSpc>
            </a:pP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d</a:t>
            </a:r>
            <a:r>
              <a:rPr sz="1650" spc="4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3150" y="5276298"/>
            <a:ext cx="11811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30" dirty="0">
                <a:solidFill>
                  <a:srgbClr val="711411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73664" y="2040321"/>
            <a:ext cx="281524" cy="4030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39418" y="2106563"/>
            <a:ext cx="4144010" cy="1893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2200" spc="-85" dirty="0">
                <a:solidFill>
                  <a:srgbClr val="494A4C"/>
                </a:solidFill>
                <a:latin typeface="Arial"/>
                <a:cs typeface="Arial"/>
              </a:rPr>
              <a:t>eas</a:t>
            </a:r>
            <a:r>
              <a:rPr sz="2200" spc="-15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90" dirty="0">
                <a:solidFill>
                  <a:srgbClr val="494A4C"/>
                </a:solidFill>
                <a:latin typeface="Arial"/>
                <a:cs typeface="Arial"/>
              </a:rPr>
              <a:t>of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60" dirty="0">
                <a:solidFill>
                  <a:srgbClr val="494A4C"/>
                </a:solidFill>
                <a:latin typeface="Arial"/>
                <a:cs typeface="Arial"/>
              </a:rPr>
              <a:t>depl</a:t>
            </a:r>
            <a:r>
              <a:rPr sz="2200" spc="45" dirty="0">
                <a:solidFill>
                  <a:srgbClr val="494A4C"/>
                </a:solidFill>
                <a:latin typeface="Arial"/>
                <a:cs typeface="Arial"/>
              </a:rPr>
              <a:t>oyment</a:t>
            </a:r>
            <a:endParaRPr sz="2200">
              <a:latin typeface="Arial"/>
              <a:cs typeface="Arial"/>
            </a:endParaRPr>
          </a:p>
          <a:p>
            <a:pPr marL="12700" marR="1187450" indent="3175" algn="just">
              <a:lnSpc>
                <a:spcPct val="100800"/>
              </a:lnSpc>
              <a:spcBef>
                <a:spcPts val="1355"/>
              </a:spcBef>
            </a:pPr>
            <a:r>
              <a:rPr sz="1650" spc="50" dirty="0">
                <a:solidFill>
                  <a:srgbClr val="494A4C"/>
                </a:solidFill>
                <a:latin typeface="Arial"/>
                <a:cs typeface="Arial"/>
              </a:rPr>
              <a:t>promotes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-30" dirty="0">
                <a:solidFill>
                  <a:srgbClr val="494A4C"/>
                </a:solidFill>
                <a:latin typeface="Arial"/>
                <a:cs typeface="Arial"/>
              </a:rPr>
              <a:t>an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40" dirty="0">
                <a:solidFill>
                  <a:srgbClr val="494A4C"/>
                </a:solidFill>
                <a:latin typeface="Arial"/>
                <a:cs typeface="Arial"/>
              </a:rPr>
              <a:t>effective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and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-15" dirty="0">
                <a:solidFill>
                  <a:srgbClr val="494A4C"/>
                </a:solidFill>
                <a:latin typeface="Arial"/>
                <a:cs typeface="Arial"/>
              </a:rPr>
              <a:t>fa</a:t>
            </a:r>
            <a:r>
              <a:rPr sz="1650" spc="-2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14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50" dirty="0">
                <a:solidFill>
                  <a:srgbClr val="494A4C"/>
                </a:solidFill>
                <a:latin typeface="Arial"/>
                <a:cs typeface="Arial"/>
              </a:rPr>
              <a:t>deployment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pipeline;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fea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ures</a:t>
            </a:r>
            <a:r>
              <a:rPr sz="16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are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quick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and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-35" dirty="0">
                <a:solidFill>
                  <a:srgbClr val="494A4C"/>
                </a:solidFill>
                <a:latin typeface="Arial"/>
                <a:cs typeface="Arial"/>
              </a:rPr>
              <a:t>easy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10" dirty="0">
                <a:solidFill>
                  <a:srgbClr val="494A4C"/>
                </a:solidFill>
                <a:latin typeface="Arial"/>
                <a:cs typeface="Arial"/>
              </a:rPr>
              <a:t>to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45" dirty="0">
                <a:solidFill>
                  <a:srgbClr val="494A4C"/>
                </a:solidFill>
                <a:latin typeface="Arial"/>
                <a:cs typeface="Arial"/>
              </a:rPr>
              <a:t>deploy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b="1" spc="125" dirty="0">
                <a:solidFill>
                  <a:srgbClr val="6D451B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1737" y="5966548"/>
            <a:ext cx="98171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835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microservices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73790" y="5336425"/>
            <a:ext cx="1018080" cy="543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31015" y="5336425"/>
            <a:ext cx="924104" cy="5652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20876" y="5973859"/>
            <a:ext cx="116649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</a:pPr>
            <a:r>
              <a:rPr sz="1200" spc="25" dirty="0">
                <a:solidFill>
                  <a:srgbClr val="494A4C"/>
                </a:solidFill>
                <a:latin typeface="Arial"/>
                <a:cs typeface="Arial"/>
              </a:rPr>
              <a:t>service-oriented</a:t>
            </a:r>
            <a:r>
              <a:rPr sz="120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07510" y="4622398"/>
            <a:ext cx="99314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 marR="5080" indent="-60960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service-based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63341" y="3929410"/>
            <a:ext cx="821506" cy="5697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80623" y="3895474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86" y="135647"/>
                </a:lnTo>
                <a:lnTo>
                  <a:pt x="820686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889826" y="4622349"/>
            <a:ext cx="8718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</a:pPr>
            <a:r>
              <a:rPr sz="1200" spc="35" dirty="0">
                <a:solidFill>
                  <a:srgbClr val="494A4C"/>
                </a:solidFill>
                <a:latin typeface="Arial"/>
                <a:cs typeface="Arial"/>
              </a:rPr>
              <a:t>monolithic</a:t>
            </a:r>
            <a:r>
              <a:rPr sz="120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876866" y="3997268"/>
            <a:ext cx="878180" cy="5481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73835">
              <a:lnSpc>
                <a:spcPct val="100000"/>
              </a:lnSpc>
            </a:pPr>
            <a:r>
              <a:rPr spc="-5" dirty="0"/>
              <a:t>characteristic</a:t>
            </a:r>
            <a:r>
              <a:rPr dirty="0"/>
              <a:t>s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differences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89549" y="5054303"/>
            <a:ext cx="237490" cy="1435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02249" y="2040321"/>
            <a:ext cx="551815" cy="403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1400" b="1" spc="20" dirty="0">
                <a:solidFill>
                  <a:srgbClr val="1F2E16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55"/>
              </a:spcBef>
            </a:pP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 marR="332105">
              <a:lnSpc>
                <a:spcPct val="102800"/>
              </a:lnSpc>
              <a:spcBef>
                <a:spcPts val="409"/>
              </a:spcBef>
            </a:pP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eploymen</a:t>
            </a:r>
            <a:r>
              <a:rPr sz="165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f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650" spc="-45" dirty="0">
                <a:solidFill>
                  <a:srgbClr val="494A4C"/>
                </a:solidFill>
                <a:latin typeface="Arial"/>
                <a:cs typeface="Arial"/>
              </a:rPr>
              <a:t>ase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02249" y="3124305"/>
            <a:ext cx="214629" cy="1897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1400"/>
              </a:lnSpc>
            </a:pP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d</a:t>
            </a:r>
            <a:r>
              <a:rPr sz="1650" spc="4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73664" y="2040321"/>
            <a:ext cx="281524" cy="4030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07510" y="4622398"/>
            <a:ext cx="2724150" cy="857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 marR="1735455" indent="-60960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service-based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810"/>
              </a:spcBef>
            </a:pPr>
            <a:r>
              <a:rPr sz="1400" b="1" spc="-130" dirty="0">
                <a:solidFill>
                  <a:srgbClr val="711411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39418" y="2106563"/>
            <a:ext cx="4144010" cy="1893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2200" spc="-85" dirty="0">
                <a:solidFill>
                  <a:srgbClr val="494A4C"/>
                </a:solidFill>
                <a:latin typeface="Arial"/>
                <a:cs typeface="Arial"/>
              </a:rPr>
              <a:t>eas</a:t>
            </a:r>
            <a:r>
              <a:rPr sz="2200" spc="-15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90" dirty="0">
                <a:solidFill>
                  <a:srgbClr val="494A4C"/>
                </a:solidFill>
                <a:latin typeface="Arial"/>
                <a:cs typeface="Arial"/>
              </a:rPr>
              <a:t>of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60" dirty="0">
                <a:solidFill>
                  <a:srgbClr val="494A4C"/>
                </a:solidFill>
                <a:latin typeface="Arial"/>
                <a:cs typeface="Arial"/>
              </a:rPr>
              <a:t>depl</a:t>
            </a:r>
            <a:r>
              <a:rPr sz="2200" spc="45" dirty="0">
                <a:solidFill>
                  <a:srgbClr val="494A4C"/>
                </a:solidFill>
                <a:latin typeface="Arial"/>
                <a:cs typeface="Arial"/>
              </a:rPr>
              <a:t>oyment</a:t>
            </a:r>
            <a:endParaRPr sz="2200">
              <a:latin typeface="Arial"/>
              <a:cs typeface="Arial"/>
            </a:endParaRPr>
          </a:p>
          <a:p>
            <a:pPr marL="12700" marR="1187450" indent="3175" algn="just">
              <a:lnSpc>
                <a:spcPct val="100800"/>
              </a:lnSpc>
              <a:spcBef>
                <a:spcPts val="1355"/>
              </a:spcBef>
            </a:pPr>
            <a:r>
              <a:rPr sz="1650" spc="50" dirty="0">
                <a:solidFill>
                  <a:srgbClr val="494A4C"/>
                </a:solidFill>
                <a:latin typeface="Arial"/>
                <a:cs typeface="Arial"/>
              </a:rPr>
              <a:t>promotes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-30" dirty="0">
                <a:solidFill>
                  <a:srgbClr val="494A4C"/>
                </a:solidFill>
                <a:latin typeface="Arial"/>
                <a:cs typeface="Arial"/>
              </a:rPr>
              <a:t>an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40" dirty="0">
                <a:solidFill>
                  <a:srgbClr val="494A4C"/>
                </a:solidFill>
                <a:latin typeface="Arial"/>
                <a:cs typeface="Arial"/>
              </a:rPr>
              <a:t>effective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and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-15" dirty="0">
                <a:solidFill>
                  <a:srgbClr val="494A4C"/>
                </a:solidFill>
                <a:latin typeface="Arial"/>
                <a:cs typeface="Arial"/>
              </a:rPr>
              <a:t>fa</a:t>
            </a:r>
            <a:r>
              <a:rPr sz="1650" spc="-2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14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50" dirty="0">
                <a:solidFill>
                  <a:srgbClr val="494A4C"/>
                </a:solidFill>
                <a:latin typeface="Arial"/>
                <a:cs typeface="Arial"/>
              </a:rPr>
              <a:t>deployment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pipeline;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fea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ures</a:t>
            </a:r>
            <a:r>
              <a:rPr sz="16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are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quick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and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-35" dirty="0">
                <a:solidFill>
                  <a:srgbClr val="494A4C"/>
                </a:solidFill>
                <a:latin typeface="Arial"/>
                <a:cs typeface="Arial"/>
              </a:rPr>
              <a:t>easy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10" dirty="0">
                <a:solidFill>
                  <a:srgbClr val="494A4C"/>
                </a:solidFill>
                <a:latin typeface="Arial"/>
                <a:cs typeface="Arial"/>
              </a:rPr>
              <a:t>to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45" dirty="0">
                <a:solidFill>
                  <a:srgbClr val="494A4C"/>
                </a:solidFill>
                <a:latin typeface="Arial"/>
                <a:cs typeface="Arial"/>
              </a:rPr>
              <a:t>deploy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b="1" spc="125" dirty="0">
                <a:solidFill>
                  <a:srgbClr val="6D451B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1737" y="5966548"/>
            <a:ext cx="98171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835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microservices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73790" y="5336425"/>
            <a:ext cx="1018080" cy="543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31015" y="5336425"/>
            <a:ext cx="924104" cy="5652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20876" y="5973859"/>
            <a:ext cx="116649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</a:pPr>
            <a:r>
              <a:rPr sz="1200" spc="25" dirty="0">
                <a:solidFill>
                  <a:srgbClr val="494A4C"/>
                </a:solidFill>
                <a:latin typeface="Arial"/>
                <a:cs typeface="Arial"/>
              </a:rPr>
              <a:t>service-oriented</a:t>
            </a:r>
            <a:r>
              <a:rPr sz="120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63341" y="3929410"/>
            <a:ext cx="821506" cy="5697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80623" y="3895474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86" y="135647"/>
                </a:lnTo>
                <a:lnTo>
                  <a:pt x="820686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361512" y="5682914"/>
            <a:ext cx="8718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</a:pPr>
            <a:r>
              <a:rPr sz="1200" spc="35" dirty="0">
                <a:solidFill>
                  <a:srgbClr val="494A4C"/>
                </a:solidFill>
                <a:latin typeface="Arial"/>
                <a:cs typeface="Arial"/>
              </a:rPr>
              <a:t>monolithic</a:t>
            </a:r>
            <a:r>
              <a:rPr sz="120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48557" y="5057804"/>
            <a:ext cx="878180" cy="5481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73835">
              <a:lnSpc>
                <a:spcPct val="100000"/>
              </a:lnSpc>
            </a:pPr>
            <a:r>
              <a:rPr spc="-5" dirty="0"/>
              <a:t>characteristic</a:t>
            </a:r>
            <a:r>
              <a:rPr dirty="0"/>
              <a:t>s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differences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89549" y="5054303"/>
            <a:ext cx="237490" cy="1435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02249" y="2040321"/>
            <a:ext cx="551815" cy="403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1400" b="1" spc="20" dirty="0">
                <a:solidFill>
                  <a:srgbClr val="1F2E16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55"/>
              </a:spcBef>
            </a:pP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 marR="332105">
              <a:lnSpc>
                <a:spcPct val="102800"/>
              </a:lnSpc>
              <a:spcBef>
                <a:spcPts val="409"/>
              </a:spcBef>
            </a:pP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eploymen</a:t>
            </a:r>
            <a:r>
              <a:rPr sz="165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f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650" spc="-45" dirty="0">
                <a:solidFill>
                  <a:srgbClr val="494A4C"/>
                </a:solidFill>
                <a:latin typeface="Arial"/>
                <a:cs typeface="Arial"/>
              </a:rPr>
              <a:t>ase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02249" y="3124305"/>
            <a:ext cx="214629" cy="1897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1400"/>
              </a:lnSpc>
            </a:pP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d</a:t>
            </a:r>
            <a:r>
              <a:rPr sz="1650" spc="4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3150" y="5276298"/>
            <a:ext cx="11811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30" dirty="0">
                <a:solidFill>
                  <a:srgbClr val="711411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73664" y="2040321"/>
            <a:ext cx="281524" cy="4030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191737" y="5966548"/>
            <a:ext cx="98171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835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microservices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73790" y="5336425"/>
            <a:ext cx="1018080" cy="543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31015" y="5336425"/>
            <a:ext cx="924104" cy="5652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839418" y="2106563"/>
            <a:ext cx="5454650" cy="2377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2200" spc="-85" dirty="0">
                <a:solidFill>
                  <a:srgbClr val="494A4C"/>
                </a:solidFill>
                <a:latin typeface="Arial"/>
                <a:cs typeface="Arial"/>
              </a:rPr>
              <a:t>eas</a:t>
            </a:r>
            <a:r>
              <a:rPr sz="2200" spc="-15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90" dirty="0">
                <a:solidFill>
                  <a:srgbClr val="494A4C"/>
                </a:solidFill>
                <a:latin typeface="Arial"/>
                <a:cs typeface="Arial"/>
              </a:rPr>
              <a:t>of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60" dirty="0">
                <a:solidFill>
                  <a:srgbClr val="494A4C"/>
                </a:solidFill>
                <a:latin typeface="Arial"/>
                <a:cs typeface="Arial"/>
              </a:rPr>
              <a:t>depl</a:t>
            </a:r>
            <a:r>
              <a:rPr sz="2200" spc="45" dirty="0">
                <a:solidFill>
                  <a:srgbClr val="494A4C"/>
                </a:solidFill>
                <a:latin typeface="Arial"/>
                <a:cs typeface="Arial"/>
              </a:rPr>
              <a:t>oyment</a:t>
            </a:r>
            <a:endParaRPr sz="2200">
              <a:latin typeface="Arial"/>
              <a:cs typeface="Arial"/>
            </a:endParaRPr>
          </a:p>
          <a:p>
            <a:pPr marL="12700" marR="2498090" indent="3175" algn="just">
              <a:lnSpc>
                <a:spcPct val="100800"/>
              </a:lnSpc>
              <a:spcBef>
                <a:spcPts val="1355"/>
              </a:spcBef>
            </a:pPr>
            <a:r>
              <a:rPr sz="1650" spc="50" dirty="0">
                <a:solidFill>
                  <a:srgbClr val="494A4C"/>
                </a:solidFill>
                <a:latin typeface="Arial"/>
                <a:cs typeface="Arial"/>
              </a:rPr>
              <a:t>promotes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-30" dirty="0">
                <a:solidFill>
                  <a:srgbClr val="494A4C"/>
                </a:solidFill>
                <a:latin typeface="Arial"/>
                <a:cs typeface="Arial"/>
              </a:rPr>
              <a:t>an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40" dirty="0">
                <a:solidFill>
                  <a:srgbClr val="494A4C"/>
                </a:solidFill>
                <a:latin typeface="Arial"/>
                <a:cs typeface="Arial"/>
              </a:rPr>
              <a:t>effective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and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-15" dirty="0">
                <a:solidFill>
                  <a:srgbClr val="494A4C"/>
                </a:solidFill>
                <a:latin typeface="Arial"/>
                <a:cs typeface="Arial"/>
              </a:rPr>
              <a:t>fa</a:t>
            </a:r>
            <a:r>
              <a:rPr sz="1650" spc="-2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14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50" dirty="0">
                <a:solidFill>
                  <a:srgbClr val="494A4C"/>
                </a:solidFill>
                <a:latin typeface="Arial"/>
                <a:cs typeface="Arial"/>
              </a:rPr>
              <a:t>deployment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pipeline;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fea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ures</a:t>
            </a:r>
            <a:r>
              <a:rPr sz="16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are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quick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and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-35" dirty="0">
                <a:solidFill>
                  <a:srgbClr val="494A4C"/>
                </a:solidFill>
                <a:latin typeface="Arial"/>
                <a:cs typeface="Arial"/>
              </a:rPr>
              <a:t>easy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10" dirty="0">
                <a:solidFill>
                  <a:srgbClr val="494A4C"/>
                </a:solidFill>
                <a:latin typeface="Arial"/>
                <a:cs typeface="Arial"/>
              </a:rPr>
              <a:t>to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45" dirty="0">
                <a:solidFill>
                  <a:srgbClr val="494A4C"/>
                </a:solidFill>
                <a:latin typeface="Arial"/>
                <a:cs typeface="Arial"/>
              </a:rPr>
              <a:t>deploy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Times New Roman"/>
              <a:cs typeface="Times New Roman"/>
            </a:endParaRPr>
          </a:p>
          <a:p>
            <a:pPr marR="1315720" algn="r">
              <a:lnSpc>
                <a:spcPct val="100000"/>
              </a:lnSpc>
            </a:pPr>
            <a:r>
              <a:rPr sz="1400" b="1" spc="125" dirty="0">
                <a:solidFill>
                  <a:srgbClr val="6D451B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  <a:p>
            <a:pPr marL="4534535" marR="5080" indent="-60960">
              <a:lnSpc>
                <a:spcPct val="100000"/>
              </a:lnSpc>
              <a:spcBef>
                <a:spcPts val="925"/>
              </a:spcBef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service-based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20876" y="5973859"/>
            <a:ext cx="116649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</a:pPr>
            <a:r>
              <a:rPr sz="1200" spc="25" dirty="0">
                <a:solidFill>
                  <a:srgbClr val="494A4C"/>
                </a:solidFill>
                <a:latin typeface="Arial"/>
                <a:cs typeface="Arial"/>
              </a:rPr>
              <a:t>service-oriented</a:t>
            </a:r>
            <a:r>
              <a:rPr sz="120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356725" y="3425234"/>
            <a:ext cx="821496" cy="5696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73977" y="3391274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86" y="135647"/>
                </a:lnTo>
                <a:lnTo>
                  <a:pt x="820686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361512" y="5682914"/>
            <a:ext cx="8718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</a:pPr>
            <a:r>
              <a:rPr sz="1200" spc="35" dirty="0">
                <a:solidFill>
                  <a:srgbClr val="494A4C"/>
                </a:solidFill>
                <a:latin typeface="Arial"/>
                <a:cs typeface="Arial"/>
              </a:rPr>
              <a:t>monolithic</a:t>
            </a:r>
            <a:r>
              <a:rPr sz="120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48557" y="5057804"/>
            <a:ext cx="878180" cy="5481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73835">
              <a:lnSpc>
                <a:spcPct val="100000"/>
              </a:lnSpc>
            </a:pPr>
            <a:r>
              <a:rPr spc="-5" dirty="0"/>
              <a:t>characteristic</a:t>
            </a:r>
            <a:r>
              <a:rPr dirty="0"/>
              <a:t>s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differences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89549" y="5054303"/>
            <a:ext cx="237490" cy="1435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02249" y="2040321"/>
            <a:ext cx="551815" cy="403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1400" b="1" spc="20" dirty="0">
                <a:solidFill>
                  <a:srgbClr val="1F2E16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55"/>
              </a:spcBef>
            </a:pP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 marR="332105">
              <a:lnSpc>
                <a:spcPct val="102800"/>
              </a:lnSpc>
              <a:spcBef>
                <a:spcPts val="409"/>
              </a:spcBef>
            </a:pP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eploymen</a:t>
            </a:r>
            <a:r>
              <a:rPr sz="165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f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650" spc="-45" dirty="0">
                <a:solidFill>
                  <a:srgbClr val="494A4C"/>
                </a:solidFill>
                <a:latin typeface="Arial"/>
                <a:cs typeface="Arial"/>
              </a:rPr>
              <a:t>ase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02249" y="3124305"/>
            <a:ext cx="214629" cy="1897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1400"/>
              </a:lnSpc>
            </a:pP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d</a:t>
            </a:r>
            <a:r>
              <a:rPr sz="1650" spc="4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3150" y="5276298"/>
            <a:ext cx="11811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30" dirty="0">
                <a:solidFill>
                  <a:srgbClr val="711411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73664" y="2040321"/>
            <a:ext cx="281524" cy="4030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191737" y="5966548"/>
            <a:ext cx="98171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835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microservices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73790" y="5336425"/>
            <a:ext cx="1018080" cy="543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14293" y="5538105"/>
            <a:ext cx="924104" cy="5652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839418" y="2106563"/>
            <a:ext cx="5454650" cy="2376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2200" spc="-85" dirty="0">
                <a:solidFill>
                  <a:srgbClr val="494A4C"/>
                </a:solidFill>
                <a:latin typeface="Arial"/>
                <a:cs typeface="Arial"/>
              </a:rPr>
              <a:t>eas</a:t>
            </a:r>
            <a:r>
              <a:rPr sz="2200" spc="-15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90" dirty="0">
                <a:solidFill>
                  <a:srgbClr val="494A4C"/>
                </a:solidFill>
                <a:latin typeface="Arial"/>
                <a:cs typeface="Arial"/>
              </a:rPr>
              <a:t>of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60" dirty="0">
                <a:solidFill>
                  <a:srgbClr val="494A4C"/>
                </a:solidFill>
                <a:latin typeface="Arial"/>
                <a:cs typeface="Arial"/>
              </a:rPr>
              <a:t>depl</a:t>
            </a:r>
            <a:r>
              <a:rPr sz="2200" spc="45" dirty="0">
                <a:solidFill>
                  <a:srgbClr val="494A4C"/>
                </a:solidFill>
                <a:latin typeface="Arial"/>
                <a:cs typeface="Arial"/>
              </a:rPr>
              <a:t>oyment</a:t>
            </a:r>
            <a:endParaRPr sz="2200">
              <a:latin typeface="Arial"/>
              <a:cs typeface="Arial"/>
            </a:endParaRPr>
          </a:p>
          <a:p>
            <a:pPr marL="12700" marR="2498090" indent="3175" algn="just">
              <a:lnSpc>
                <a:spcPct val="100800"/>
              </a:lnSpc>
              <a:spcBef>
                <a:spcPts val="1355"/>
              </a:spcBef>
            </a:pPr>
            <a:r>
              <a:rPr sz="1650" spc="50" dirty="0">
                <a:solidFill>
                  <a:srgbClr val="494A4C"/>
                </a:solidFill>
                <a:latin typeface="Arial"/>
                <a:cs typeface="Arial"/>
              </a:rPr>
              <a:t>promotes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-30" dirty="0">
                <a:solidFill>
                  <a:srgbClr val="494A4C"/>
                </a:solidFill>
                <a:latin typeface="Arial"/>
                <a:cs typeface="Arial"/>
              </a:rPr>
              <a:t>an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40" dirty="0">
                <a:solidFill>
                  <a:srgbClr val="494A4C"/>
                </a:solidFill>
                <a:latin typeface="Arial"/>
                <a:cs typeface="Arial"/>
              </a:rPr>
              <a:t>effective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and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-15" dirty="0">
                <a:solidFill>
                  <a:srgbClr val="494A4C"/>
                </a:solidFill>
                <a:latin typeface="Arial"/>
                <a:cs typeface="Arial"/>
              </a:rPr>
              <a:t>fa</a:t>
            </a:r>
            <a:r>
              <a:rPr sz="1650" spc="-2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14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50" dirty="0">
                <a:solidFill>
                  <a:srgbClr val="494A4C"/>
                </a:solidFill>
                <a:latin typeface="Arial"/>
                <a:cs typeface="Arial"/>
              </a:rPr>
              <a:t>deployment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pipeline;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fea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ures</a:t>
            </a:r>
            <a:r>
              <a:rPr sz="16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are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quick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and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-35" dirty="0">
                <a:solidFill>
                  <a:srgbClr val="494A4C"/>
                </a:solidFill>
                <a:latin typeface="Arial"/>
                <a:cs typeface="Arial"/>
              </a:rPr>
              <a:t>easy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10" dirty="0">
                <a:solidFill>
                  <a:srgbClr val="494A4C"/>
                </a:solidFill>
                <a:latin typeface="Arial"/>
                <a:cs typeface="Arial"/>
              </a:rPr>
              <a:t>to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45" dirty="0">
                <a:solidFill>
                  <a:srgbClr val="494A4C"/>
                </a:solidFill>
                <a:latin typeface="Arial"/>
                <a:cs typeface="Arial"/>
              </a:rPr>
              <a:t>deploy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Times New Roman"/>
              <a:cs typeface="Times New Roman"/>
            </a:endParaRPr>
          </a:p>
          <a:p>
            <a:pPr marR="1315720" algn="r">
              <a:lnSpc>
                <a:spcPct val="100000"/>
              </a:lnSpc>
            </a:pPr>
            <a:r>
              <a:rPr sz="1400" b="1" spc="125" dirty="0">
                <a:solidFill>
                  <a:srgbClr val="6D451B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  <a:p>
            <a:pPr marL="4534535" marR="5080" indent="-60960">
              <a:lnSpc>
                <a:spcPct val="100000"/>
              </a:lnSpc>
              <a:spcBef>
                <a:spcPts val="925"/>
              </a:spcBef>
            </a:pPr>
            <a:r>
              <a:rPr sz="1200" dirty="0">
                <a:solidFill>
                  <a:srgbClr val="494A4C"/>
                </a:solidFill>
                <a:latin typeface="Arial"/>
                <a:cs typeface="Arial"/>
              </a:rPr>
              <a:t>service-ba</a:t>
            </a:r>
            <a:r>
              <a:rPr sz="1200" spc="-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1200" spc="45" dirty="0">
                <a:solidFill>
                  <a:srgbClr val="494A4C"/>
                </a:solidFill>
                <a:latin typeface="Arial"/>
                <a:cs typeface="Arial"/>
              </a:rPr>
              <a:t>ed</a:t>
            </a:r>
            <a:r>
              <a:rPr sz="120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04168" y="6175537"/>
            <a:ext cx="116649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</a:pPr>
            <a:r>
              <a:rPr sz="1200" spc="25" dirty="0">
                <a:solidFill>
                  <a:srgbClr val="494A4C"/>
                </a:solidFill>
                <a:latin typeface="Arial"/>
                <a:cs typeface="Arial"/>
              </a:rPr>
              <a:t>service-oriented</a:t>
            </a:r>
            <a:r>
              <a:rPr sz="120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arch</a:t>
            </a:r>
            <a:r>
              <a:rPr sz="1200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200" spc="45" dirty="0">
                <a:solidFill>
                  <a:srgbClr val="494A4C"/>
                </a:solidFill>
                <a:latin typeface="Arial"/>
                <a:cs typeface="Arial"/>
              </a:rPr>
              <a:t>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356725" y="3425234"/>
            <a:ext cx="821496" cy="5696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73977" y="3391274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86" y="135647"/>
                </a:lnTo>
                <a:lnTo>
                  <a:pt x="820686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361512" y="5682914"/>
            <a:ext cx="8718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</a:pPr>
            <a:r>
              <a:rPr sz="1200" spc="35" dirty="0">
                <a:solidFill>
                  <a:srgbClr val="494A4C"/>
                </a:solidFill>
                <a:latin typeface="Arial"/>
                <a:cs typeface="Arial"/>
              </a:rPr>
              <a:t>monolithic</a:t>
            </a:r>
            <a:r>
              <a:rPr sz="120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48557" y="5057804"/>
            <a:ext cx="878180" cy="5481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64080">
              <a:lnSpc>
                <a:spcPct val="100000"/>
              </a:lnSpc>
            </a:pPr>
            <a:r>
              <a:rPr sz="4900" b="1" dirty="0">
                <a:solidFill>
                  <a:srgbClr val="62327A"/>
                </a:solidFill>
                <a:latin typeface="Arial"/>
                <a:cs typeface="Arial"/>
              </a:rPr>
              <a:t>Microservices</a:t>
            </a:r>
            <a:endParaRPr sz="49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0988" y="1776751"/>
            <a:ext cx="9912431" cy="45514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73835">
              <a:lnSpc>
                <a:spcPct val="100000"/>
              </a:lnSpc>
            </a:pPr>
            <a:r>
              <a:rPr spc="-5" dirty="0"/>
              <a:t>characteristic</a:t>
            </a:r>
            <a:r>
              <a:rPr dirty="0"/>
              <a:t>s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differences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89549" y="5054303"/>
            <a:ext cx="237490" cy="1435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02249" y="2040321"/>
            <a:ext cx="551815" cy="403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1400" b="1" spc="20" dirty="0">
                <a:solidFill>
                  <a:srgbClr val="1F2E16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55"/>
              </a:spcBef>
            </a:pP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 marR="332105">
              <a:lnSpc>
                <a:spcPct val="102800"/>
              </a:lnSpc>
              <a:spcBef>
                <a:spcPts val="409"/>
              </a:spcBef>
            </a:pP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eploymen</a:t>
            </a:r>
            <a:r>
              <a:rPr sz="165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f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650" spc="-45" dirty="0">
                <a:solidFill>
                  <a:srgbClr val="494A4C"/>
                </a:solidFill>
                <a:latin typeface="Arial"/>
                <a:cs typeface="Arial"/>
              </a:rPr>
              <a:t>ase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02249" y="3124305"/>
            <a:ext cx="214629" cy="1897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1400"/>
              </a:lnSpc>
            </a:pP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d</a:t>
            </a:r>
            <a:r>
              <a:rPr sz="1650" spc="4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3150" y="5276298"/>
            <a:ext cx="11811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30" dirty="0">
                <a:solidFill>
                  <a:srgbClr val="711411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92525" y="3796175"/>
            <a:ext cx="1905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125" dirty="0">
                <a:solidFill>
                  <a:srgbClr val="6D451B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73664" y="2040321"/>
            <a:ext cx="281524" cy="4030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39418" y="2106563"/>
            <a:ext cx="2533015" cy="304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85" dirty="0">
                <a:solidFill>
                  <a:srgbClr val="494A4C"/>
                </a:solidFill>
                <a:latin typeface="Arial"/>
                <a:cs typeface="Arial"/>
              </a:rPr>
              <a:t>eas</a:t>
            </a:r>
            <a:r>
              <a:rPr sz="2200" spc="-15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90" dirty="0">
                <a:solidFill>
                  <a:srgbClr val="494A4C"/>
                </a:solidFill>
                <a:latin typeface="Arial"/>
                <a:cs typeface="Arial"/>
              </a:rPr>
              <a:t>of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60" dirty="0">
                <a:solidFill>
                  <a:srgbClr val="494A4C"/>
                </a:solidFill>
                <a:latin typeface="Arial"/>
                <a:cs typeface="Arial"/>
              </a:rPr>
              <a:t>depl</a:t>
            </a:r>
            <a:r>
              <a:rPr sz="2200" spc="45" dirty="0">
                <a:solidFill>
                  <a:srgbClr val="494A4C"/>
                </a:solidFill>
                <a:latin typeface="Arial"/>
                <a:cs typeface="Arial"/>
              </a:rPr>
              <a:t>oyment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39833" y="2595286"/>
            <a:ext cx="2961005" cy="74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175" algn="just">
              <a:lnSpc>
                <a:spcPct val="100800"/>
              </a:lnSpc>
            </a:pPr>
            <a:r>
              <a:rPr sz="1650" spc="50" dirty="0">
                <a:solidFill>
                  <a:srgbClr val="494A4C"/>
                </a:solidFill>
                <a:latin typeface="Arial"/>
                <a:cs typeface="Arial"/>
              </a:rPr>
              <a:t>promotes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-30" dirty="0">
                <a:solidFill>
                  <a:srgbClr val="494A4C"/>
                </a:solidFill>
                <a:latin typeface="Arial"/>
                <a:cs typeface="Arial"/>
              </a:rPr>
              <a:t>an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40" dirty="0">
                <a:solidFill>
                  <a:srgbClr val="494A4C"/>
                </a:solidFill>
                <a:latin typeface="Arial"/>
                <a:cs typeface="Arial"/>
              </a:rPr>
              <a:t>effective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and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-15" dirty="0">
                <a:solidFill>
                  <a:srgbClr val="494A4C"/>
                </a:solidFill>
                <a:latin typeface="Arial"/>
                <a:cs typeface="Arial"/>
              </a:rPr>
              <a:t>fa</a:t>
            </a:r>
            <a:r>
              <a:rPr sz="1650" spc="-2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14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50" dirty="0">
                <a:solidFill>
                  <a:srgbClr val="494A4C"/>
                </a:solidFill>
                <a:latin typeface="Arial"/>
                <a:cs typeface="Arial"/>
              </a:rPr>
              <a:t>deployment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pipeline;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fea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ures</a:t>
            </a:r>
            <a:r>
              <a:rPr sz="16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are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quick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and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-35" dirty="0">
                <a:solidFill>
                  <a:srgbClr val="494A4C"/>
                </a:solidFill>
                <a:latin typeface="Arial"/>
                <a:cs typeface="Arial"/>
              </a:rPr>
              <a:t>easy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10" dirty="0">
                <a:solidFill>
                  <a:srgbClr val="494A4C"/>
                </a:solidFill>
                <a:latin typeface="Arial"/>
                <a:cs typeface="Arial"/>
              </a:rPr>
              <a:t>to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45" dirty="0">
                <a:solidFill>
                  <a:srgbClr val="494A4C"/>
                </a:solidFill>
                <a:latin typeface="Arial"/>
                <a:cs typeface="Arial"/>
              </a:rPr>
              <a:t>deploy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85103" y="2708408"/>
            <a:ext cx="98171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835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microservices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67175" y="2078287"/>
            <a:ext cx="1018080" cy="543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14293" y="5538105"/>
            <a:ext cx="924104" cy="5652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004168" y="6175537"/>
            <a:ext cx="116649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</a:pPr>
            <a:r>
              <a:rPr sz="1200" spc="25" dirty="0">
                <a:solidFill>
                  <a:srgbClr val="494A4C"/>
                </a:solidFill>
                <a:latin typeface="Arial"/>
                <a:cs typeface="Arial"/>
              </a:rPr>
              <a:t>service-oriented</a:t>
            </a:r>
            <a:r>
              <a:rPr sz="120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arch</a:t>
            </a:r>
            <a:r>
              <a:rPr sz="1200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200" spc="45" dirty="0">
                <a:solidFill>
                  <a:srgbClr val="494A4C"/>
                </a:solidFill>
                <a:latin typeface="Arial"/>
                <a:cs typeface="Arial"/>
              </a:rPr>
              <a:t>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00928" y="4118187"/>
            <a:ext cx="99314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 marR="5080" indent="-60960">
              <a:lnSpc>
                <a:spcPct val="100000"/>
              </a:lnSpc>
            </a:pPr>
            <a:r>
              <a:rPr sz="1200" dirty="0">
                <a:solidFill>
                  <a:srgbClr val="494A4C"/>
                </a:solidFill>
                <a:latin typeface="Arial"/>
                <a:cs typeface="Arial"/>
              </a:rPr>
              <a:t>service-ba</a:t>
            </a:r>
            <a:r>
              <a:rPr sz="1200" spc="-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1200" spc="45" dirty="0">
                <a:solidFill>
                  <a:srgbClr val="494A4C"/>
                </a:solidFill>
                <a:latin typeface="Arial"/>
                <a:cs typeface="Arial"/>
              </a:rPr>
              <a:t>ed</a:t>
            </a:r>
            <a:r>
              <a:rPr sz="120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56725" y="3425234"/>
            <a:ext cx="821496" cy="5696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73977" y="3391274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86" y="135647"/>
                </a:lnTo>
                <a:lnTo>
                  <a:pt x="820686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361512" y="5682914"/>
            <a:ext cx="8718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</a:pPr>
            <a:r>
              <a:rPr sz="1200" spc="35" dirty="0">
                <a:solidFill>
                  <a:srgbClr val="494A4C"/>
                </a:solidFill>
                <a:latin typeface="Arial"/>
                <a:cs typeface="Arial"/>
              </a:rPr>
              <a:t>monolithic</a:t>
            </a:r>
            <a:r>
              <a:rPr sz="120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48557" y="5057804"/>
            <a:ext cx="878180" cy="5481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73835">
              <a:lnSpc>
                <a:spcPct val="100000"/>
              </a:lnSpc>
            </a:pPr>
            <a:r>
              <a:rPr spc="-5" dirty="0"/>
              <a:t>characteristic</a:t>
            </a:r>
            <a:r>
              <a:rPr dirty="0"/>
              <a:t>s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differences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97372" y="4768501"/>
            <a:ext cx="237490" cy="1435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0072" y="2040321"/>
            <a:ext cx="544195" cy="403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1400" b="1" spc="20" dirty="0">
                <a:solidFill>
                  <a:srgbClr val="1F2E16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ts val="1870"/>
              </a:lnSpc>
            </a:pPr>
            <a:r>
              <a:rPr sz="2475" spc="-2272" baseline="6734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45" dirty="0">
                <a:solidFill>
                  <a:srgbClr val="494A4C"/>
                </a:solidFill>
                <a:latin typeface="Arial"/>
                <a:cs typeface="Arial"/>
              </a:rPr>
              <a:t>ng</a:t>
            </a:r>
            <a:endParaRPr sz="1650">
              <a:latin typeface="Arial"/>
              <a:cs typeface="Arial"/>
            </a:endParaRPr>
          </a:p>
          <a:p>
            <a:pPr marR="323850">
              <a:lnSpc>
                <a:spcPct val="16400"/>
              </a:lnSpc>
              <a:spcBef>
                <a:spcPts val="1540"/>
              </a:spcBef>
            </a:pPr>
            <a:r>
              <a:rPr sz="1650" spc="-9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1650" spc="-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f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650" spc="-45" dirty="0">
                <a:solidFill>
                  <a:srgbClr val="494A4C"/>
                </a:solidFill>
                <a:latin typeface="Arial"/>
                <a:cs typeface="Arial"/>
              </a:rPr>
              <a:t>ase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0072" y="3339415"/>
            <a:ext cx="212090" cy="1396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just">
              <a:lnSpc>
                <a:spcPct val="123900"/>
              </a:lnSpc>
            </a:pP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spc="3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r>
              <a:rPr sz="1650" spc="3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3150" y="5276298"/>
            <a:ext cx="11811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30" dirty="0">
                <a:solidFill>
                  <a:srgbClr val="711411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73664" y="2040321"/>
            <a:ext cx="281524" cy="4030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24161" y="2106563"/>
            <a:ext cx="4159250" cy="1893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">
              <a:lnSpc>
                <a:spcPct val="100000"/>
              </a:lnSpc>
            </a:pPr>
            <a:r>
              <a:rPr sz="2200" spc="-85" dirty="0">
                <a:solidFill>
                  <a:srgbClr val="494A4C"/>
                </a:solidFill>
                <a:latin typeface="Arial"/>
                <a:cs typeface="Arial"/>
              </a:rPr>
              <a:t>eas</a:t>
            </a:r>
            <a:r>
              <a:rPr sz="2200" spc="-15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90" dirty="0">
                <a:solidFill>
                  <a:srgbClr val="494A4C"/>
                </a:solidFill>
                <a:latin typeface="Arial"/>
                <a:cs typeface="Arial"/>
              </a:rPr>
              <a:t>of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15" dirty="0">
                <a:solidFill>
                  <a:srgbClr val="494A4C"/>
                </a:solidFill>
                <a:latin typeface="Arial"/>
                <a:cs typeface="Arial"/>
              </a:rPr>
              <a:t>tes</a:t>
            </a:r>
            <a:r>
              <a:rPr sz="2200" spc="19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200" spc="45" dirty="0">
                <a:solidFill>
                  <a:srgbClr val="494A4C"/>
                </a:solidFill>
                <a:latin typeface="Arial"/>
                <a:cs typeface="Arial"/>
              </a:rPr>
              <a:t>ing</a:t>
            </a:r>
            <a:endParaRPr sz="2200">
              <a:latin typeface="Arial"/>
              <a:cs typeface="Arial"/>
            </a:endParaRPr>
          </a:p>
          <a:p>
            <a:pPr marL="12700" marR="1105535" indent="3175">
              <a:lnSpc>
                <a:spcPct val="100800"/>
              </a:lnSpc>
              <a:spcBef>
                <a:spcPts val="1230"/>
              </a:spcBef>
            </a:pPr>
            <a:r>
              <a:rPr sz="1650" spc="-40" dirty="0">
                <a:solidFill>
                  <a:srgbClr val="494A4C"/>
                </a:solidFill>
                <a:latin typeface="Arial"/>
                <a:cs typeface="Arial"/>
              </a:rPr>
              <a:t>ease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45" dirty="0">
                <a:solidFill>
                  <a:srgbClr val="494A4C"/>
                </a:solidFill>
                <a:latin typeface="Arial"/>
                <a:cs typeface="Arial"/>
              </a:rPr>
              <a:t>at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which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fea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ures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-30" dirty="0">
                <a:solidFill>
                  <a:srgbClr val="494A4C"/>
                </a:solidFill>
                <a:latin typeface="Arial"/>
                <a:cs typeface="Arial"/>
              </a:rPr>
              <a:t>can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45" dirty="0">
                <a:solidFill>
                  <a:srgbClr val="494A4C"/>
                </a:solidFill>
                <a:latin typeface="Arial"/>
                <a:cs typeface="Arial"/>
              </a:rPr>
              <a:t>be</a:t>
            </a:r>
            <a:r>
              <a:rPr sz="165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50" dirty="0">
                <a:solidFill>
                  <a:srgbClr val="494A4C"/>
                </a:solidFill>
                <a:latin typeface="Arial"/>
                <a:cs typeface="Arial"/>
              </a:rPr>
              <a:t>tested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and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verified;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confidence</a:t>
            </a:r>
            <a:r>
              <a:rPr sz="1650" spc="1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level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in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compl</a:t>
            </a: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-40" dirty="0">
                <a:solidFill>
                  <a:srgbClr val="494A4C"/>
                </a:solidFill>
                <a:latin typeface="Arial"/>
                <a:cs typeface="Arial"/>
              </a:rPr>
              <a:t>eness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80" dirty="0">
                <a:solidFill>
                  <a:srgbClr val="494A4C"/>
                </a:solidFill>
                <a:latin typeface="Arial"/>
                <a:cs typeface="Arial"/>
              </a:rPr>
              <a:t>of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-50" dirty="0">
                <a:solidFill>
                  <a:srgbClr val="494A4C"/>
                </a:solidFill>
                <a:latin typeface="Arial"/>
                <a:cs typeface="Arial"/>
              </a:rPr>
              <a:t>es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40" dirty="0">
                <a:solidFill>
                  <a:srgbClr val="494A4C"/>
                </a:solidFill>
                <a:latin typeface="Arial"/>
                <a:cs typeface="Arial"/>
              </a:rPr>
              <a:t>ing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15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b="1" spc="125" dirty="0">
                <a:solidFill>
                  <a:srgbClr val="6D451B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1724" y="5966536"/>
            <a:ext cx="98171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835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microservices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73790" y="5336425"/>
            <a:ext cx="1018080" cy="543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31015" y="5336425"/>
            <a:ext cx="924104" cy="5652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20876" y="5973859"/>
            <a:ext cx="116649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</a:pPr>
            <a:r>
              <a:rPr sz="1200" spc="25" dirty="0">
                <a:solidFill>
                  <a:srgbClr val="494A4C"/>
                </a:solidFill>
                <a:latin typeface="Arial"/>
                <a:cs typeface="Arial"/>
              </a:rPr>
              <a:t>service-oriented</a:t>
            </a:r>
            <a:r>
              <a:rPr sz="120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07510" y="4622398"/>
            <a:ext cx="99314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 marR="5080" indent="-60960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service-based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63341" y="3929410"/>
            <a:ext cx="821506" cy="5697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80623" y="3895474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86" y="135647"/>
                </a:lnTo>
                <a:lnTo>
                  <a:pt x="820686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889826" y="4622349"/>
            <a:ext cx="8718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</a:pPr>
            <a:r>
              <a:rPr sz="1200" spc="35" dirty="0">
                <a:solidFill>
                  <a:srgbClr val="494A4C"/>
                </a:solidFill>
                <a:latin typeface="Arial"/>
                <a:cs typeface="Arial"/>
              </a:rPr>
              <a:t>monolithic</a:t>
            </a:r>
            <a:r>
              <a:rPr sz="120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876866" y="3997268"/>
            <a:ext cx="878180" cy="5481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73835">
              <a:lnSpc>
                <a:spcPct val="100000"/>
              </a:lnSpc>
            </a:pPr>
            <a:r>
              <a:rPr spc="-5" dirty="0"/>
              <a:t>characteristic</a:t>
            </a:r>
            <a:r>
              <a:rPr dirty="0"/>
              <a:t>s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differences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97372" y="4768501"/>
            <a:ext cx="237490" cy="1435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0072" y="2040321"/>
            <a:ext cx="544195" cy="403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1400" b="1" spc="20" dirty="0">
                <a:solidFill>
                  <a:srgbClr val="1F2E16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ts val="1870"/>
              </a:lnSpc>
            </a:pPr>
            <a:r>
              <a:rPr sz="2475" spc="-2272" baseline="6734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45" dirty="0">
                <a:solidFill>
                  <a:srgbClr val="494A4C"/>
                </a:solidFill>
                <a:latin typeface="Arial"/>
                <a:cs typeface="Arial"/>
              </a:rPr>
              <a:t>ng</a:t>
            </a:r>
            <a:endParaRPr sz="1650">
              <a:latin typeface="Arial"/>
              <a:cs typeface="Arial"/>
            </a:endParaRPr>
          </a:p>
          <a:p>
            <a:pPr marR="323850">
              <a:lnSpc>
                <a:spcPct val="16400"/>
              </a:lnSpc>
              <a:spcBef>
                <a:spcPts val="1540"/>
              </a:spcBef>
            </a:pPr>
            <a:r>
              <a:rPr sz="1650" spc="-9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1650" spc="-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f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650" spc="-45" dirty="0">
                <a:solidFill>
                  <a:srgbClr val="494A4C"/>
                </a:solidFill>
                <a:latin typeface="Arial"/>
                <a:cs typeface="Arial"/>
              </a:rPr>
              <a:t>ase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0072" y="3339415"/>
            <a:ext cx="212090" cy="1396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just">
              <a:lnSpc>
                <a:spcPct val="123900"/>
              </a:lnSpc>
            </a:pP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spc="3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r>
              <a:rPr sz="1650" spc="3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73664" y="2040321"/>
            <a:ext cx="281524" cy="4030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91724" y="5966536"/>
            <a:ext cx="98171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835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microservices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73790" y="5336425"/>
            <a:ext cx="1018080" cy="543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31015" y="5336425"/>
            <a:ext cx="924104" cy="5652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20876" y="5973859"/>
            <a:ext cx="116649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</a:pPr>
            <a:r>
              <a:rPr sz="1200" spc="25" dirty="0">
                <a:solidFill>
                  <a:srgbClr val="494A4C"/>
                </a:solidFill>
                <a:latin typeface="Arial"/>
                <a:cs typeface="Arial"/>
              </a:rPr>
              <a:t>service-oriented</a:t>
            </a:r>
            <a:r>
              <a:rPr sz="120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63341" y="3929410"/>
            <a:ext cx="821506" cy="5697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80623" y="3895474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86" y="135647"/>
                </a:lnTo>
                <a:lnTo>
                  <a:pt x="820686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24161" y="2106563"/>
            <a:ext cx="5308600" cy="3373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">
              <a:lnSpc>
                <a:spcPct val="100000"/>
              </a:lnSpc>
            </a:pPr>
            <a:r>
              <a:rPr sz="2200" spc="-85" dirty="0">
                <a:solidFill>
                  <a:srgbClr val="494A4C"/>
                </a:solidFill>
                <a:latin typeface="Arial"/>
                <a:cs typeface="Arial"/>
              </a:rPr>
              <a:t>eas</a:t>
            </a:r>
            <a:r>
              <a:rPr sz="2200" spc="-15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90" dirty="0">
                <a:solidFill>
                  <a:srgbClr val="494A4C"/>
                </a:solidFill>
                <a:latin typeface="Arial"/>
                <a:cs typeface="Arial"/>
              </a:rPr>
              <a:t>of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15" dirty="0">
                <a:solidFill>
                  <a:srgbClr val="494A4C"/>
                </a:solidFill>
                <a:latin typeface="Arial"/>
                <a:cs typeface="Arial"/>
              </a:rPr>
              <a:t>tes</a:t>
            </a:r>
            <a:r>
              <a:rPr sz="2200" spc="19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200" spc="45" dirty="0">
                <a:solidFill>
                  <a:srgbClr val="494A4C"/>
                </a:solidFill>
                <a:latin typeface="Arial"/>
                <a:cs typeface="Arial"/>
              </a:rPr>
              <a:t>ing</a:t>
            </a:r>
            <a:endParaRPr sz="2200">
              <a:latin typeface="Arial"/>
              <a:cs typeface="Arial"/>
            </a:endParaRPr>
          </a:p>
          <a:p>
            <a:pPr marL="12700" marR="2254885" indent="3175">
              <a:lnSpc>
                <a:spcPct val="100800"/>
              </a:lnSpc>
              <a:spcBef>
                <a:spcPts val="1230"/>
              </a:spcBef>
            </a:pPr>
            <a:r>
              <a:rPr sz="1650" spc="-40" dirty="0">
                <a:solidFill>
                  <a:srgbClr val="494A4C"/>
                </a:solidFill>
                <a:latin typeface="Arial"/>
                <a:cs typeface="Arial"/>
              </a:rPr>
              <a:t>ease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45" dirty="0">
                <a:solidFill>
                  <a:srgbClr val="494A4C"/>
                </a:solidFill>
                <a:latin typeface="Arial"/>
                <a:cs typeface="Arial"/>
              </a:rPr>
              <a:t>at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which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fea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ures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-30" dirty="0">
                <a:solidFill>
                  <a:srgbClr val="494A4C"/>
                </a:solidFill>
                <a:latin typeface="Arial"/>
                <a:cs typeface="Arial"/>
              </a:rPr>
              <a:t>can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45" dirty="0">
                <a:solidFill>
                  <a:srgbClr val="494A4C"/>
                </a:solidFill>
                <a:latin typeface="Arial"/>
                <a:cs typeface="Arial"/>
              </a:rPr>
              <a:t>be</a:t>
            </a:r>
            <a:r>
              <a:rPr sz="165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50" dirty="0">
                <a:solidFill>
                  <a:srgbClr val="494A4C"/>
                </a:solidFill>
                <a:latin typeface="Arial"/>
                <a:cs typeface="Arial"/>
              </a:rPr>
              <a:t>tested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and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verified;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confidence</a:t>
            </a:r>
            <a:r>
              <a:rPr sz="1650" spc="1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level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in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compl</a:t>
            </a: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-40" dirty="0">
                <a:solidFill>
                  <a:srgbClr val="494A4C"/>
                </a:solidFill>
                <a:latin typeface="Arial"/>
                <a:cs typeface="Arial"/>
              </a:rPr>
              <a:t>eness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80" dirty="0">
                <a:solidFill>
                  <a:srgbClr val="494A4C"/>
                </a:solidFill>
                <a:latin typeface="Arial"/>
                <a:cs typeface="Arial"/>
              </a:rPr>
              <a:t>of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-50" dirty="0">
                <a:solidFill>
                  <a:srgbClr val="494A4C"/>
                </a:solidFill>
                <a:latin typeface="Arial"/>
                <a:cs typeface="Arial"/>
              </a:rPr>
              <a:t>es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40" dirty="0">
                <a:solidFill>
                  <a:srgbClr val="494A4C"/>
                </a:solidFill>
                <a:latin typeface="Arial"/>
                <a:cs typeface="Arial"/>
              </a:rPr>
              <a:t>ing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1550">
              <a:latin typeface="Times New Roman"/>
              <a:cs typeface="Times New Roman"/>
            </a:endParaRPr>
          </a:p>
          <a:p>
            <a:pPr marR="1154430" algn="r">
              <a:lnSpc>
                <a:spcPct val="100000"/>
              </a:lnSpc>
            </a:pPr>
            <a:r>
              <a:rPr sz="1400" b="1" spc="125" dirty="0">
                <a:solidFill>
                  <a:srgbClr val="6D451B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100">
              <a:latin typeface="Times New Roman"/>
              <a:cs typeface="Times New Roman"/>
            </a:endParaRPr>
          </a:p>
          <a:p>
            <a:pPr marL="4448810" marR="5080" indent="54610">
              <a:lnSpc>
                <a:spcPct val="100000"/>
              </a:lnSpc>
            </a:pPr>
            <a:r>
              <a:rPr sz="1200" spc="35" dirty="0">
                <a:solidFill>
                  <a:srgbClr val="494A4C"/>
                </a:solidFill>
                <a:latin typeface="Arial"/>
                <a:cs typeface="Arial"/>
              </a:rPr>
              <a:t>monol</a:t>
            </a: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200" spc="1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hic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  <a:p>
            <a:pPr marL="1456690" marR="2936875" indent="-60960">
              <a:lnSpc>
                <a:spcPct val="100000"/>
              </a:lnSpc>
              <a:spcBef>
                <a:spcPts val="690"/>
              </a:spcBef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service-based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R="1205865" algn="r">
              <a:lnSpc>
                <a:spcPct val="100000"/>
              </a:lnSpc>
              <a:spcBef>
                <a:spcPts val="810"/>
              </a:spcBef>
            </a:pPr>
            <a:r>
              <a:rPr sz="1400" b="1" spc="-130" dirty="0">
                <a:solidFill>
                  <a:srgbClr val="711411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47698" y="3542482"/>
            <a:ext cx="878180" cy="54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73835">
              <a:lnSpc>
                <a:spcPct val="100000"/>
              </a:lnSpc>
            </a:pPr>
            <a:r>
              <a:rPr spc="-5" dirty="0"/>
              <a:t>characteristic</a:t>
            </a:r>
            <a:r>
              <a:rPr dirty="0"/>
              <a:t>s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differences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97372" y="4768501"/>
            <a:ext cx="237490" cy="1435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0072" y="2040321"/>
            <a:ext cx="544195" cy="403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1400" b="1" spc="20" dirty="0">
                <a:solidFill>
                  <a:srgbClr val="1F2E16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ts val="1870"/>
              </a:lnSpc>
            </a:pPr>
            <a:r>
              <a:rPr sz="2475" spc="-2272" baseline="6734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45" dirty="0">
                <a:solidFill>
                  <a:srgbClr val="494A4C"/>
                </a:solidFill>
                <a:latin typeface="Arial"/>
                <a:cs typeface="Arial"/>
              </a:rPr>
              <a:t>ng</a:t>
            </a:r>
            <a:endParaRPr sz="1650">
              <a:latin typeface="Arial"/>
              <a:cs typeface="Arial"/>
            </a:endParaRPr>
          </a:p>
          <a:p>
            <a:pPr marR="323850">
              <a:lnSpc>
                <a:spcPct val="16400"/>
              </a:lnSpc>
              <a:spcBef>
                <a:spcPts val="1540"/>
              </a:spcBef>
            </a:pPr>
            <a:r>
              <a:rPr sz="1650" spc="-9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1650" spc="-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f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650" spc="-45" dirty="0">
                <a:solidFill>
                  <a:srgbClr val="494A4C"/>
                </a:solidFill>
                <a:latin typeface="Arial"/>
                <a:cs typeface="Arial"/>
              </a:rPr>
              <a:t>ase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0072" y="3339415"/>
            <a:ext cx="212090" cy="1396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just">
              <a:lnSpc>
                <a:spcPct val="123900"/>
              </a:lnSpc>
            </a:pP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spc="3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r>
              <a:rPr sz="1650" spc="3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3150" y="5276298"/>
            <a:ext cx="11811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30" dirty="0">
                <a:solidFill>
                  <a:srgbClr val="711411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73664" y="2040321"/>
            <a:ext cx="281524" cy="4030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24161" y="2106563"/>
            <a:ext cx="4159250" cy="1893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">
              <a:lnSpc>
                <a:spcPct val="100000"/>
              </a:lnSpc>
            </a:pPr>
            <a:r>
              <a:rPr sz="2200" spc="-85" dirty="0">
                <a:solidFill>
                  <a:srgbClr val="494A4C"/>
                </a:solidFill>
                <a:latin typeface="Arial"/>
                <a:cs typeface="Arial"/>
              </a:rPr>
              <a:t>eas</a:t>
            </a:r>
            <a:r>
              <a:rPr sz="2200" spc="-15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90" dirty="0">
                <a:solidFill>
                  <a:srgbClr val="494A4C"/>
                </a:solidFill>
                <a:latin typeface="Arial"/>
                <a:cs typeface="Arial"/>
              </a:rPr>
              <a:t>of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15" dirty="0">
                <a:solidFill>
                  <a:srgbClr val="494A4C"/>
                </a:solidFill>
                <a:latin typeface="Arial"/>
                <a:cs typeface="Arial"/>
              </a:rPr>
              <a:t>tes</a:t>
            </a:r>
            <a:r>
              <a:rPr sz="2200" spc="19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200" spc="45" dirty="0">
                <a:solidFill>
                  <a:srgbClr val="494A4C"/>
                </a:solidFill>
                <a:latin typeface="Arial"/>
                <a:cs typeface="Arial"/>
              </a:rPr>
              <a:t>ing</a:t>
            </a:r>
            <a:endParaRPr sz="2200">
              <a:latin typeface="Arial"/>
              <a:cs typeface="Arial"/>
            </a:endParaRPr>
          </a:p>
          <a:p>
            <a:pPr marL="12700" marR="1105535" indent="3175">
              <a:lnSpc>
                <a:spcPct val="100800"/>
              </a:lnSpc>
              <a:spcBef>
                <a:spcPts val="1230"/>
              </a:spcBef>
            </a:pPr>
            <a:r>
              <a:rPr sz="1650" spc="-40" dirty="0">
                <a:solidFill>
                  <a:srgbClr val="494A4C"/>
                </a:solidFill>
                <a:latin typeface="Arial"/>
                <a:cs typeface="Arial"/>
              </a:rPr>
              <a:t>ease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45" dirty="0">
                <a:solidFill>
                  <a:srgbClr val="494A4C"/>
                </a:solidFill>
                <a:latin typeface="Arial"/>
                <a:cs typeface="Arial"/>
              </a:rPr>
              <a:t>at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which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fea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ures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-30" dirty="0">
                <a:solidFill>
                  <a:srgbClr val="494A4C"/>
                </a:solidFill>
                <a:latin typeface="Arial"/>
                <a:cs typeface="Arial"/>
              </a:rPr>
              <a:t>can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45" dirty="0">
                <a:solidFill>
                  <a:srgbClr val="494A4C"/>
                </a:solidFill>
                <a:latin typeface="Arial"/>
                <a:cs typeface="Arial"/>
              </a:rPr>
              <a:t>be</a:t>
            </a:r>
            <a:r>
              <a:rPr sz="165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50" dirty="0">
                <a:solidFill>
                  <a:srgbClr val="494A4C"/>
                </a:solidFill>
                <a:latin typeface="Arial"/>
                <a:cs typeface="Arial"/>
              </a:rPr>
              <a:t>tested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and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verified;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confidence</a:t>
            </a:r>
            <a:r>
              <a:rPr sz="1650" spc="1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level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in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compl</a:t>
            </a: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-40" dirty="0">
                <a:solidFill>
                  <a:srgbClr val="494A4C"/>
                </a:solidFill>
                <a:latin typeface="Arial"/>
                <a:cs typeface="Arial"/>
              </a:rPr>
              <a:t>eness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80" dirty="0">
                <a:solidFill>
                  <a:srgbClr val="494A4C"/>
                </a:solidFill>
                <a:latin typeface="Arial"/>
                <a:cs typeface="Arial"/>
              </a:rPr>
              <a:t>of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-50" dirty="0">
                <a:solidFill>
                  <a:srgbClr val="494A4C"/>
                </a:solidFill>
                <a:latin typeface="Arial"/>
                <a:cs typeface="Arial"/>
              </a:rPr>
              <a:t>es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40" dirty="0">
                <a:solidFill>
                  <a:srgbClr val="494A4C"/>
                </a:solidFill>
                <a:latin typeface="Arial"/>
                <a:cs typeface="Arial"/>
              </a:rPr>
              <a:t>ing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15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b="1" spc="125" dirty="0">
                <a:solidFill>
                  <a:srgbClr val="6D451B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1724" y="5966536"/>
            <a:ext cx="98171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835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microservices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73790" y="5336425"/>
            <a:ext cx="1018080" cy="543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31015" y="5336425"/>
            <a:ext cx="924104" cy="5652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20876" y="5973859"/>
            <a:ext cx="116649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</a:pPr>
            <a:r>
              <a:rPr sz="1200" spc="25" dirty="0">
                <a:solidFill>
                  <a:srgbClr val="494A4C"/>
                </a:solidFill>
                <a:latin typeface="Arial"/>
                <a:cs typeface="Arial"/>
              </a:rPr>
              <a:t>service-oriented</a:t>
            </a:r>
            <a:r>
              <a:rPr sz="120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56590" y="4218538"/>
            <a:ext cx="99314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 marR="5080" indent="-60960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service-based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12364" y="3525544"/>
            <a:ext cx="821506" cy="5696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29646" y="3491583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86" y="135647"/>
                </a:lnTo>
                <a:lnTo>
                  <a:pt x="820686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260662" y="4167574"/>
            <a:ext cx="8718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</a:pPr>
            <a:r>
              <a:rPr sz="1200" spc="35" dirty="0">
                <a:solidFill>
                  <a:srgbClr val="494A4C"/>
                </a:solidFill>
                <a:latin typeface="Arial"/>
                <a:cs typeface="Arial"/>
              </a:rPr>
              <a:t>monol</a:t>
            </a: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200" spc="1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hic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47698" y="3542482"/>
            <a:ext cx="878180" cy="54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73835">
              <a:lnSpc>
                <a:spcPct val="100000"/>
              </a:lnSpc>
            </a:pPr>
            <a:r>
              <a:rPr spc="-5" dirty="0"/>
              <a:t>characteristic</a:t>
            </a:r>
            <a:r>
              <a:rPr dirty="0"/>
              <a:t>s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differences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97372" y="4768501"/>
            <a:ext cx="237490" cy="1435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0072" y="2040321"/>
            <a:ext cx="544195" cy="403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1400" b="1" spc="20" dirty="0">
                <a:solidFill>
                  <a:srgbClr val="1F2E16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ts val="1870"/>
              </a:lnSpc>
            </a:pPr>
            <a:r>
              <a:rPr sz="2475" spc="-2272" baseline="6734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45" dirty="0">
                <a:solidFill>
                  <a:srgbClr val="494A4C"/>
                </a:solidFill>
                <a:latin typeface="Arial"/>
                <a:cs typeface="Arial"/>
              </a:rPr>
              <a:t>ng</a:t>
            </a:r>
            <a:endParaRPr sz="1650">
              <a:latin typeface="Arial"/>
              <a:cs typeface="Arial"/>
            </a:endParaRPr>
          </a:p>
          <a:p>
            <a:pPr marR="323850">
              <a:lnSpc>
                <a:spcPct val="16400"/>
              </a:lnSpc>
              <a:spcBef>
                <a:spcPts val="1540"/>
              </a:spcBef>
            </a:pPr>
            <a:r>
              <a:rPr sz="1650" spc="-9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1650" spc="-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f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650" spc="-45" dirty="0">
                <a:solidFill>
                  <a:srgbClr val="494A4C"/>
                </a:solidFill>
                <a:latin typeface="Arial"/>
                <a:cs typeface="Arial"/>
              </a:rPr>
              <a:t>ase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0072" y="3339415"/>
            <a:ext cx="212090" cy="1396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just">
              <a:lnSpc>
                <a:spcPct val="123900"/>
              </a:lnSpc>
            </a:pP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spc="3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r>
              <a:rPr sz="1650" spc="3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3150" y="5276298"/>
            <a:ext cx="11811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30" dirty="0">
                <a:solidFill>
                  <a:srgbClr val="711411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73664" y="2040321"/>
            <a:ext cx="281524" cy="4030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24161" y="2106563"/>
            <a:ext cx="4159250" cy="1893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">
              <a:lnSpc>
                <a:spcPct val="100000"/>
              </a:lnSpc>
            </a:pPr>
            <a:r>
              <a:rPr sz="2200" spc="-85" dirty="0">
                <a:solidFill>
                  <a:srgbClr val="494A4C"/>
                </a:solidFill>
                <a:latin typeface="Arial"/>
                <a:cs typeface="Arial"/>
              </a:rPr>
              <a:t>eas</a:t>
            </a:r>
            <a:r>
              <a:rPr sz="2200" spc="-15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90" dirty="0">
                <a:solidFill>
                  <a:srgbClr val="494A4C"/>
                </a:solidFill>
                <a:latin typeface="Arial"/>
                <a:cs typeface="Arial"/>
              </a:rPr>
              <a:t>of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15" dirty="0">
                <a:solidFill>
                  <a:srgbClr val="494A4C"/>
                </a:solidFill>
                <a:latin typeface="Arial"/>
                <a:cs typeface="Arial"/>
              </a:rPr>
              <a:t>tes</a:t>
            </a:r>
            <a:r>
              <a:rPr sz="2200" spc="19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200" spc="45" dirty="0">
                <a:solidFill>
                  <a:srgbClr val="494A4C"/>
                </a:solidFill>
                <a:latin typeface="Arial"/>
                <a:cs typeface="Arial"/>
              </a:rPr>
              <a:t>ing</a:t>
            </a:r>
            <a:endParaRPr sz="2200">
              <a:latin typeface="Arial"/>
              <a:cs typeface="Arial"/>
            </a:endParaRPr>
          </a:p>
          <a:p>
            <a:pPr marL="12700" marR="1105535" indent="3175">
              <a:lnSpc>
                <a:spcPct val="100800"/>
              </a:lnSpc>
              <a:spcBef>
                <a:spcPts val="1230"/>
              </a:spcBef>
            </a:pPr>
            <a:r>
              <a:rPr sz="1650" spc="-40" dirty="0">
                <a:solidFill>
                  <a:srgbClr val="494A4C"/>
                </a:solidFill>
                <a:latin typeface="Arial"/>
                <a:cs typeface="Arial"/>
              </a:rPr>
              <a:t>ease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45" dirty="0">
                <a:solidFill>
                  <a:srgbClr val="494A4C"/>
                </a:solidFill>
                <a:latin typeface="Arial"/>
                <a:cs typeface="Arial"/>
              </a:rPr>
              <a:t>at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which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fea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ures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-30" dirty="0">
                <a:solidFill>
                  <a:srgbClr val="494A4C"/>
                </a:solidFill>
                <a:latin typeface="Arial"/>
                <a:cs typeface="Arial"/>
              </a:rPr>
              <a:t>can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45" dirty="0">
                <a:solidFill>
                  <a:srgbClr val="494A4C"/>
                </a:solidFill>
                <a:latin typeface="Arial"/>
                <a:cs typeface="Arial"/>
              </a:rPr>
              <a:t>be</a:t>
            </a:r>
            <a:r>
              <a:rPr sz="165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50" dirty="0">
                <a:solidFill>
                  <a:srgbClr val="494A4C"/>
                </a:solidFill>
                <a:latin typeface="Arial"/>
                <a:cs typeface="Arial"/>
              </a:rPr>
              <a:t>tested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and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verified;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confidence</a:t>
            </a:r>
            <a:r>
              <a:rPr sz="1650" spc="1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level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in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compl</a:t>
            </a: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-40" dirty="0">
                <a:solidFill>
                  <a:srgbClr val="494A4C"/>
                </a:solidFill>
                <a:latin typeface="Arial"/>
                <a:cs typeface="Arial"/>
              </a:rPr>
              <a:t>eness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80" dirty="0">
                <a:solidFill>
                  <a:srgbClr val="494A4C"/>
                </a:solidFill>
                <a:latin typeface="Arial"/>
                <a:cs typeface="Arial"/>
              </a:rPr>
              <a:t>of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-50" dirty="0">
                <a:solidFill>
                  <a:srgbClr val="494A4C"/>
                </a:solidFill>
                <a:latin typeface="Arial"/>
                <a:cs typeface="Arial"/>
              </a:rPr>
              <a:t>es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40" dirty="0">
                <a:solidFill>
                  <a:srgbClr val="494A4C"/>
                </a:solidFill>
                <a:latin typeface="Arial"/>
                <a:cs typeface="Arial"/>
              </a:rPr>
              <a:t>ing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15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b="1" spc="125" dirty="0">
                <a:solidFill>
                  <a:srgbClr val="6D451B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1724" y="5966536"/>
            <a:ext cx="98171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835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microservices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73790" y="5336425"/>
            <a:ext cx="1018080" cy="543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33159" y="5013050"/>
            <a:ext cx="924104" cy="5652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123004" y="5650465"/>
            <a:ext cx="116649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</a:pPr>
            <a:r>
              <a:rPr sz="1200" spc="25" dirty="0">
                <a:solidFill>
                  <a:srgbClr val="494A4C"/>
                </a:solidFill>
                <a:latin typeface="Arial"/>
                <a:cs typeface="Arial"/>
              </a:rPr>
              <a:t>service-oriented</a:t>
            </a:r>
            <a:r>
              <a:rPr sz="120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56641" y="4218564"/>
            <a:ext cx="99314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 marR="5080" indent="-60960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service-based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12364" y="3525544"/>
            <a:ext cx="821506" cy="5696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29646" y="3491583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86" y="135647"/>
                </a:lnTo>
                <a:lnTo>
                  <a:pt x="820686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260662" y="4167574"/>
            <a:ext cx="8718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</a:pPr>
            <a:r>
              <a:rPr sz="1200" spc="35" dirty="0">
                <a:solidFill>
                  <a:srgbClr val="494A4C"/>
                </a:solidFill>
                <a:latin typeface="Arial"/>
                <a:cs typeface="Arial"/>
              </a:rPr>
              <a:t>monol</a:t>
            </a: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200" spc="1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hic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47698" y="3542482"/>
            <a:ext cx="878180" cy="54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73835">
              <a:lnSpc>
                <a:spcPct val="100000"/>
              </a:lnSpc>
            </a:pPr>
            <a:r>
              <a:rPr spc="-5" dirty="0"/>
              <a:t>characteristic</a:t>
            </a:r>
            <a:r>
              <a:rPr dirty="0"/>
              <a:t>s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differences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97372" y="4768501"/>
            <a:ext cx="237490" cy="1435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0072" y="2040321"/>
            <a:ext cx="544195" cy="403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1400" b="1" spc="20" dirty="0">
                <a:solidFill>
                  <a:srgbClr val="1F2E16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ts val="1870"/>
              </a:lnSpc>
            </a:pPr>
            <a:r>
              <a:rPr sz="2475" spc="-2272" baseline="6734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45" dirty="0">
                <a:solidFill>
                  <a:srgbClr val="494A4C"/>
                </a:solidFill>
                <a:latin typeface="Arial"/>
                <a:cs typeface="Arial"/>
              </a:rPr>
              <a:t>ng</a:t>
            </a:r>
            <a:endParaRPr sz="1650">
              <a:latin typeface="Arial"/>
              <a:cs typeface="Arial"/>
            </a:endParaRPr>
          </a:p>
          <a:p>
            <a:pPr marR="323850">
              <a:lnSpc>
                <a:spcPct val="16400"/>
              </a:lnSpc>
              <a:spcBef>
                <a:spcPts val="1540"/>
              </a:spcBef>
            </a:pPr>
            <a:r>
              <a:rPr sz="1650" spc="-9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1650" spc="-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f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650" spc="-45" dirty="0">
                <a:solidFill>
                  <a:srgbClr val="494A4C"/>
                </a:solidFill>
                <a:latin typeface="Arial"/>
                <a:cs typeface="Arial"/>
              </a:rPr>
              <a:t>ase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0072" y="3339415"/>
            <a:ext cx="212090" cy="1396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just">
              <a:lnSpc>
                <a:spcPct val="123900"/>
              </a:lnSpc>
            </a:pP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spc="3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r>
              <a:rPr sz="1650" spc="3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3150" y="5276298"/>
            <a:ext cx="11811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30" dirty="0">
                <a:solidFill>
                  <a:srgbClr val="711411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92525" y="3796175"/>
            <a:ext cx="1905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125" dirty="0">
                <a:solidFill>
                  <a:srgbClr val="6D451B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73664" y="2040321"/>
            <a:ext cx="281524" cy="4030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39418" y="2106563"/>
            <a:ext cx="1892935" cy="304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85" dirty="0">
                <a:solidFill>
                  <a:srgbClr val="494A4C"/>
                </a:solidFill>
                <a:latin typeface="Arial"/>
                <a:cs typeface="Arial"/>
              </a:rPr>
              <a:t>eas</a:t>
            </a:r>
            <a:r>
              <a:rPr sz="2200" spc="-15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90" dirty="0">
                <a:solidFill>
                  <a:srgbClr val="494A4C"/>
                </a:solidFill>
                <a:latin typeface="Arial"/>
                <a:cs typeface="Arial"/>
              </a:rPr>
              <a:t>of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15" dirty="0">
                <a:solidFill>
                  <a:srgbClr val="494A4C"/>
                </a:solidFill>
                <a:latin typeface="Arial"/>
                <a:cs typeface="Arial"/>
              </a:rPr>
              <a:t>tes</a:t>
            </a:r>
            <a:r>
              <a:rPr sz="2200" spc="19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200" spc="45" dirty="0">
                <a:solidFill>
                  <a:srgbClr val="494A4C"/>
                </a:solidFill>
                <a:latin typeface="Arial"/>
                <a:cs typeface="Arial"/>
              </a:rPr>
              <a:t>ing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24161" y="2579627"/>
            <a:ext cx="3059430" cy="74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175">
              <a:lnSpc>
                <a:spcPct val="100800"/>
              </a:lnSpc>
            </a:pPr>
            <a:r>
              <a:rPr sz="1650" spc="-40" dirty="0">
                <a:solidFill>
                  <a:srgbClr val="494A4C"/>
                </a:solidFill>
                <a:latin typeface="Arial"/>
                <a:cs typeface="Arial"/>
              </a:rPr>
              <a:t>ease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45" dirty="0">
                <a:solidFill>
                  <a:srgbClr val="494A4C"/>
                </a:solidFill>
                <a:latin typeface="Arial"/>
                <a:cs typeface="Arial"/>
              </a:rPr>
              <a:t>at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which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fea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ures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-30" dirty="0">
                <a:solidFill>
                  <a:srgbClr val="494A4C"/>
                </a:solidFill>
                <a:latin typeface="Arial"/>
                <a:cs typeface="Arial"/>
              </a:rPr>
              <a:t>can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45" dirty="0">
                <a:solidFill>
                  <a:srgbClr val="494A4C"/>
                </a:solidFill>
                <a:latin typeface="Arial"/>
                <a:cs typeface="Arial"/>
              </a:rPr>
              <a:t>be</a:t>
            </a:r>
            <a:r>
              <a:rPr sz="165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50" dirty="0">
                <a:solidFill>
                  <a:srgbClr val="494A4C"/>
                </a:solidFill>
                <a:latin typeface="Arial"/>
                <a:cs typeface="Arial"/>
              </a:rPr>
              <a:t>tested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and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verified;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confidence</a:t>
            </a:r>
            <a:r>
              <a:rPr sz="1650" spc="1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level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in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compl</a:t>
            </a: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-40" dirty="0">
                <a:solidFill>
                  <a:srgbClr val="494A4C"/>
                </a:solidFill>
                <a:latin typeface="Arial"/>
                <a:cs typeface="Arial"/>
              </a:rPr>
              <a:t>eness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80" dirty="0">
                <a:solidFill>
                  <a:srgbClr val="494A4C"/>
                </a:solidFill>
                <a:latin typeface="Arial"/>
                <a:cs typeface="Arial"/>
              </a:rPr>
              <a:t>of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-50" dirty="0">
                <a:solidFill>
                  <a:srgbClr val="494A4C"/>
                </a:solidFill>
                <a:latin typeface="Arial"/>
                <a:cs typeface="Arial"/>
              </a:rPr>
              <a:t>es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40" dirty="0">
                <a:solidFill>
                  <a:srgbClr val="494A4C"/>
                </a:solidFill>
                <a:latin typeface="Arial"/>
                <a:cs typeface="Arial"/>
              </a:rPr>
              <a:t>ing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15546" y="2753625"/>
            <a:ext cx="98171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835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microservices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97620" y="2123519"/>
            <a:ext cx="1018068" cy="543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33159" y="5013050"/>
            <a:ext cx="924104" cy="5652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123004" y="5650465"/>
            <a:ext cx="116649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</a:pPr>
            <a:r>
              <a:rPr sz="1200" spc="25" dirty="0">
                <a:solidFill>
                  <a:srgbClr val="494A4C"/>
                </a:solidFill>
                <a:latin typeface="Arial"/>
                <a:cs typeface="Arial"/>
              </a:rPr>
              <a:t>service-oriented</a:t>
            </a:r>
            <a:r>
              <a:rPr sz="120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56641" y="4218564"/>
            <a:ext cx="99314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 marR="5080" indent="-60960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service-based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12364" y="3525544"/>
            <a:ext cx="821506" cy="5696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29646" y="3491583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86" y="135647"/>
                </a:lnTo>
                <a:lnTo>
                  <a:pt x="820686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260662" y="4167574"/>
            <a:ext cx="8718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</a:pPr>
            <a:r>
              <a:rPr sz="1200" spc="35" dirty="0">
                <a:solidFill>
                  <a:srgbClr val="494A4C"/>
                </a:solidFill>
                <a:latin typeface="Arial"/>
                <a:cs typeface="Arial"/>
              </a:rPr>
              <a:t>monol</a:t>
            </a: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200" spc="1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hic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47698" y="3542482"/>
            <a:ext cx="878180" cy="54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73835">
              <a:lnSpc>
                <a:spcPct val="100000"/>
              </a:lnSpc>
            </a:pPr>
            <a:r>
              <a:rPr spc="-5" dirty="0"/>
              <a:t>characteristic</a:t>
            </a:r>
            <a:r>
              <a:rPr dirty="0"/>
              <a:t>s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differences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97372" y="5117771"/>
            <a:ext cx="237490" cy="76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l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0072" y="2040321"/>
            <a:ext cx="445134" cy="403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25425">
              <a:lnSpc>
                <a:spcPct val="102800"/>
              </a:lnSpc>
            </a:pPr>
            <a:r>
              <a:rPr sz="1650" spc="25" dirty="0">
                <a:solidFill>
                  <a:srgbClr val="494A4C"/>
                </a:solidFill>
                <a:latin typeface="Arial"/>
                <a:cs typeface="Arial"/>
              </a:rPr>
              <a:t>erformance</a:t>
            </a:r>
            <a:r>
              <a:rPr sz="1650" spc="1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f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650" spc="5" dirty="0">
                <a:solidFill>
                  <a:srgbClr val="494A4C"/>
                </a:solidFill>
                <a:latin typeface="Arial"/>
                <a:cs typeface="Arial"/>
              </a:rPr>
              <a:t>evel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0072" y="3051089"/>
            <a:ext cx="214629" cy="1959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39800"/>
              </a:lnSpc>
            </a:pP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p</a:t>
            </a:r>
            <a:r>
              <a:rPr sz="1650" spc="4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20986" y="5276298"/>
            <a:ext cx="11811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30" dirty="0">
                <a:solidFill>
                  <a:srgbClr val="711411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16871" y="2488340"/>
            <a:ext cx="1574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20" dirty="0">
                <a:solidFill>
                  <a:srgbClr val="1F2E16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00386" y="3796175"/>
            <a:ext cx="1905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125" dirty="0">
                <a:solidFill>
                  <a:srgbClr val="6D451B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73664" y="2040321"/>
            <a:ext cx="281523" cy="4030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39418" y="2106563"/>
            <a:ext cx="2656205" cy="1280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15" dirty="0">
                <a:solidFill>
                  <a:srgbClr val="494A4C"/>
                </a:solidFill>
                <a:latin typeface="Arial"/>
                <a:cs typeface="Arial"/>
              </a:rPr>
              <a:t>overall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20" dirty="0">
                <a:solidFill>
                  <a:srgbClr val="494A4C"/>
                </a:solidFill>
                <a:latin typeface="Arial"/>
                <a:cs typeface="Arial"/>
              </a:rPr>
              <a:t>performance</a:t>
            </a:r>
            <a:endParaRPr sz="2200">
              <a:latin typeface="Arial"/>
              <a:cs typeface="Arial"/>
            </a:endParaRPr>
          </a:p>
          <a:p>
            <a:pPr marL="12700" marR="5080" indent="3175">
              <a:lnSpc>
                <a:spcPct val="100800"/>
              </a:lnSpc>
              <a:spcBef>
                <a:spcPts val="1725"/>
              </a:spcBef>
            </a:pP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which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p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erns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rela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ively</a:t>
            </a:r>
            <a:r>
              <a:rPr sz="165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65" dirty="0">
                <a:solidFill>
                  <a:srgbClr val="494A4C"/>
                </a:solidFill>
                <a:latin typeface="Arial"/>
                <a:cs typeface="Arial"/>
              </a:rPr>
              <a:t>promote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75" dirty="0">
                <a:solidFill>
                  <a:srgbClr val="494A4C"/>
                </a:solidFill>
                <a:latin typeface="Arial"/>
                <a:cs typeface="Arial"/>
              </a:rPr>
              <a:t>better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55" dirty="0">
                <a:solidFill>
                  <a:srgbClr val="494A4C"/>
                </a:solidFill>
                <a:latin typeface="Arial"/>
                <a:cs typeface="Arial"/>
              </a:rPr>
              <a:t>perfor</a:t>
            </a:r>
            <a:r>
              <a:rPr sz="1650" spc="105" dirty="0">
                <a:solidFill>
                  <a:srgbClr val="494A4C"/>
                </a:solidFill>
                <a:latin typeface="Arial"/>
                <a:cs typeface="Arial"/>
              </a:rPr>
              <a:t>m</a:t>
            </a:r>
            <a:r>
              <a:rPr sz="1650" spc="40" dirty="0">
                <a:solidFill>
                  <a:srgbClr val="494A4C"/>
                </a:solidFill>
                <a:latin typeface="Arial"/>
                <a:cs typeface="Arial"/>
              </a:rPr>
              <a:t>ing</a:t>
            </a:r>
            <a:r>
              <a:rPr sz="165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applica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-20" dirty="0">
                <a:solidFill>
                  <a:srgbClr val="494A4C"/>
                </a:solidFill>
                <a:latin typeface="Arial"/>
                <a:cs typeface="Arial"/>
              </a:rPr>
              <a:t>ions?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91737" y="5966548"/>
            <a:ext cx="98171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835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microservices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73790" y="5336425"/>
            <a:ext cx="1018080" cy="543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31015" y="5336425"/>
            <a:ext cx="924104" cy="5652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20876" y="5973859"/>
            <a:ext cx="116649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</a:pPr>
            <a:r>
              <a:rPr sz="1200" spc="25" dirty="0">
                <a:solidFill>
                  <a:srgbClr val="494A4C"/>
                </a:solidFill>
                <a:latin typeface="Arial"/>
                <a:cs typeface="Arial"/>
              </a:rPr>
              <a:t>service-oriented</a:t>
            </a:r>
            <a:r>
              <a:rPr sz="120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07510" y="4622398"/>
            <a:ext cx="99314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 marR="5080" indent="-60960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service-based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63341" y="3929410"/>
            <a:ext cx="821506" cy="5697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80623" y="3895474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86" y="135647"/>
                </a:lnTo>
                <a:lnTo>
                  <a:pt x="820686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889826" y="4622349"/>
            <a:ext cx="8718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</a:pPr>
            <a:r>
              <a:rPr sz="1200" spc="35" dirty="0">
                <a:solidFill>
                  <a:srgbClr val="494A4C"/>
                </a:solidFill>
                <a:latin typeface="Arial"/>
                <a:cs typeface="Arial"/>
              </a:rPr>
              <a:t>monolithic</a:t>
            </a:r>
            <a:r>
              <a:rPr sz="120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876866" y="3997268"/>
            <a:ext cx="878180" cy="5481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73835">
              <a:lnSpc>
                <a:spcPct val="100000"/>
              </a:lnSpc>
            </a:pPr>
            <a:r>
              <a:rPr spc="-5" dirty="0"/>
              <a:t>characteristic</a:t>
            </a:r>
            <a:r>
              <a:rPr dirty="0"/>
              <a:t>s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differences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97372" y="5117771"/>
            <a:ext cx="237490" cy="76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l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0072" y="2040321"/>
            <a:ext cx="445134" cy="403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25425">
              <a:lnSpc>
                <a:spcPct val="102800"/>
              </a:lnSpc>
            </a:pPr>
            <a:r>
              <a:rPr sz="1650" spc="25" dirty="0">
                <a:solidFill>
                  <a:srgbClr val="494A4C"/>
                </a:solidFill>
                <a:latin typeface="Arial"/>
                <a:cs typeface="Arial"/>
              </a:rPr>
              <a:t>erformance</a:t>
            </a:r>
            <a:r>
              <a:rPr sz="1650" spc="1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f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650" spc="5" dirty="0">
                <a:solidFill>
                  <a:srgbClr val="494A4C"/>
                </a:solidFill>
                <a:latin typeface="Arial"/>
                <a:cs typeface="Arial"/>
              </a:rPr>
              <a:t>evel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0072" y="3051089"/>
            <a:ext cx="214629" cy="1959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39800"/>
              </a:lnSpc>
            </a:pP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p</a:t>
            </a:r>
            <a:r>
              <a:rPr sz="1650" spc="4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20986" y="5276298"/>
            <a:ext cx="11811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30" dirty="0">
                <a:solidFill>
                  <a:srgbClr val="711411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16871" y="2488340"/>
            <a:ext cx="1574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20" dirty="0">
                <a:solidFill>
                  <a:srgbClr val="1F2E16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00386" y="3796175"/>
            <a:ext cx="1905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125" dirty="0">
                <a:solidFill>
                  <a:srgbClr val="6D451B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73664" y="2040321"/>
            <a:ext cx="281523" cy="4030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39418" y="2106563"/>
            <a:ext cx="2656205" cy="1280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15" dirty="0">
                <a:solidFill>
                  <a:srgbClr val="494A4C"/>
                </a:solidFill>
                <a:latin typeface="Arial"/>
                <a:cs typeface="Arial"/>
              </a:rPr>
              <a:t>overall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20" dirty="0">
                <a:solidFill>
                  <a:srgbClr val="494A4C"/>
                </a:solidFill>
                <a:latin typeface="Arial"/>
                <a:cs typeface="Arial"/>
              </a:rPr>
              <a:t>performance</a:t>
            </a:r>
            <a:endParaRPr sz="2200">
              <a:latin typeface="Arial"/>
              <a:cs typeface="Arial"/>
            </a:endParaRPr>
          </a:p>
          <a:p>
            <a:pPr marL="12700" marR="5080" indent="3175">
              <a:lnSpc>
                <a:spcPct val="100800"/>
              </a:lnSpc>
              <a:spcBef>
                <a:spcPts val="1725"/>
              </a:spcBef>
            </a:pP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which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p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erns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rela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ively</a:t>
            </a:r>
            <a:r>
              <a:rPr sz="165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65" dirty="0">
                <a:solidFill>
                  <a:srgbClr val="494A4C"/>
                </a:solidFill>
                <a:latin typeface="Arial"/>
                <a:cs typeface="Arial"/>
              </a:rPr>
              <a:t>promote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75" dirty="0">
                <a:solidFill>
                  <a:srgbClr val="494A4C"/>
                </a:solidFill>
                <a:latin typeface="Arial"/>
                <a:cs typeface="Arial"/>
              </a:rPr>
              <a:t>better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55" dirty="0">
                <a:solidFill>
                  <a:srgbClr val="494A4C"/>
                </a:solidFill>
                <a:latin typeface="Arial"/>
                <a:cs typeface="Arial"/>
              </a:rPr>
              <a:t>perfor</a:t>
            </a:r>
            <a:r>
              <a:rPr sz="1650" spc="105" dirty="0">
                <a:solidFill>
                  <a:srgbClr val="494A4C"/>
                </a:solidFill>
                <a:latin typeface="Arial"/>
                <a:cs typeface="Arial"/>
              </a:rPr>
              <a:t>m</a:t>
            </a:r>
            <a:r>
              <a:rPr sz="1650" spc="40" dirty="0">
                <a:solidFill>
                  <a:srgbClr val="494A4C"/>
                </a:solidFill>
                <a:latin typeface="Arial"/>
                <a:cs typeface="Arial"/>
              </a:rPr>
              <a:t>ing</a:t>
            </a:r>
            <a:r>
              <a:rPr sz="165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applica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-20" dirty="0">
                <a:solidFill>
                  <a:srgbClr val="494A4C"/>
                </a:solidFill>
                <a:latin typeface="Arial"/>
                <a:cs typeface="Arial"/>
              </a:rPr>
              <a:t>ions?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91737" y="5966548"/>
            <a:ext cx="98171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835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microservices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73790" y="5336425"/>
            <a:ext cx="1018080" cy="543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31015" y="5336425"/>
            <a:ext cx="924104" cy="5652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20876" y="5973859"/>
            <a:ext cx="116649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</a:pPr>
            <a:r>
              <a:rPr sz="1200" spc="25" dirty="0">
                <a:solidFill>
                  <a:srgbClr val="494A4C"/>
                </a:solidFill>
                <a:latin typeface="Arial"/>
                <a:cs typeface="Arial"/>
              </a:rPr>
              <a:t>service-oriented</a:t>
            </a:r>
            <a:r>
              <a:rPr sz="120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07510" y="4622398"/>
            <a:ext cx="99314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 marR="5080" indent="-60960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service-based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63341" y="3929410"/>
            <a:ext cx="821506" cy="5697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80623" y="3895474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86" y="135647"/>
                </a:lnTo>
                <a:lnTo>
                  <a:pt x="820686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284996" y="2873342"/>
            <a:ext cx="8718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</a:pPr>
            <a:r>
              <a:rPr sz="1200" spc="35" dirty="0">
                <a:solidFill>
                  <a:srgbClr val="494A4C"/>
                </a:solidFill>
                <a:latin typeface="Arial"/>
                <a:cs typeface="Arial"/>
              </a:rPr>
              <a:t>monolithic</a:t>
            </a:r>
            <a:r>
              <a:rPr sz="120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72021" y="2248240"/>
            <a:ext cx="878180" cy="54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73835">
              <a:lnSpc>
                <a:spcPct val="100000"/>
              </a:lnSpc>
            </a:pPr>
            <a:r>
              <a:rPr spc="-5" dirty="0"/>
              <a:t>characteristic</a:t>
            </a:r>
            <a:r>
              <a:rPr dirty="0"/>
              <a:t>s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differences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97372" y="5117771"/>
            <a:ext cx="237490" cy="76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l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0072" y="2040321"/>
            <a:ext cx="445134" cy="403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25425">
              <a:lnSpc>
                <a:spcPct val="102800"/>
              </a:lnSpc>
            </a:pPr>
            <a:r>
              <a:rPr sz="1650" spc="25" dirty="0">
                <a:solidFill>
                  <a:srgbClr val="494A4C"/>
                </a:solidFill>
                <a:latin typeface="Arial"/>
                <a:cs typeface="Arial"/>
              </a:rPr>
              <a:t>erformance</a:t>
            </a:r>
            <a:r>
              <a:rPr sz="1650" spc="1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f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650" spc="5" dirty="0">
                <a:solidFill>
                  <a:srgbClr val="494A4C"/>
                </a:solidFill>
                <a:latin typeface="Arial"/>
                <a:cs typeface="Arial"/>
              </a:rPr>
              <a:t>evel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0072" y="3051089"/>
            <a:ext cx="214629" cy="1959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39800"/>
              </a:lnSpc>
            </a:pP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p</a:t>
            </a:r>
            <a:r>
              <a:rPr sz="1650" spc="4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20986" y="5276298"/>
            <a:ext cx="11811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30" dirty="0">
                <a:solidFill>
                  <a:srgbClr val="711411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16871" y="2488340"/>
            <a:ext cx="1574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20" dirty="0">
                <a:solidFill>
                  <a:srgbClr val="1F2E16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00386" y="3796175"/>
            <a:ext cx="1905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125" dirty="0">
                <a:solidFill>
                  <a:srgbClr val="6D451B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73664" y="2040321"/>
            <a:ext cx="281523" cy="4030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39418" y="2106563"/>
            <a:ext cx="2656205" cy="1280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15" dirty="0">
                <a:solidFill>
                  <a:srgbClr val="494A4C"/>
                </a:solidFill>
                <a:latin typeface="Arial"/>
                <a:cs typeface="Arial"/>
              </a:rPr>
              <a:t>overall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20" dirty="0">
                <a:solidFill>
                  <a:srgbClr val="494A4C"/>
                </a:solidFill>
                <a:latin typeface="Arial"/>
                <a:cs typeface="Arial"/>
              </a:rPr>
              <a:t>performance</a:t>
            </a:r>
            <a:endParaRPr sz="2200">
              <a:latin typeface="Arial"/>
              <a:cs typeface="Arial"/>
            </a:endParaRPr>
          </a:p>
          <a:p>
            <a:pPr marL="12700" marR="5080" indent="3175">
              <a:lnSpc>
                <a:spcPct val="100800"/>
              </a:lnSpc>
              <a:spcBef>
                <a:spcPts val="1725"/>
              </a:spcBef>
            </a:pP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which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p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erns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rela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ively</a:t>
            </a:r>
            <a:r>
              <a:rPr sz="165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65" dirty="0">
                <a:solidFill>
                  <a:srgbClr val="494A4C"/>
                </a:solidFill>
                <a:latin typeface="Arial"/>
                <a:cs typeface="Arial"/>
              </a:rPr>
              <a:t>promote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75" dirty="0">
                <a:solidFill>
                  <a:srgbClr val="494A4C"/>
                </a:solidFill>
                <a:latin typeface="Arial"/>
                <a:cs typeface="Arial"/>
              </a:rPr>
              <a:t>better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55" dirty="0">
                <a:solidFill>
                  <a:srgbClr val="494A4C"/>
                </a:solidFill>
                <a:latin typeface="Arial"/>
                <a:cs typeface="Arial"/>
              </a:rPr>
              <a:t>perfor</a:t>
            </a:r>
            <a:r>
              <a:rPr sz="1650" spc="105" dirty="0">
                <a:solidFill>
                  <a:srgbClr val="494A4C"/>
                </a:solidFill>
                <a:latin typeface="Arial"/>
                <a:cs typeface="Arial"/>
              </a:rPr>
              <a:t>m</a:t>
            </a:r>
            <a:r>
              <a:rPr sz="1650" spc="40" dirty="0">
                <a:solidFill>
                  <a:srgbClr val="494A4C"/>
                </a:solidFill>
                <a:latin typeface="Arial"/>
                <a:cs typeface="Arial"/>
              </a:rPr>
              <a:t>ing</a:t>
            </a:r>
            <a:r>
              <a:rPr sz="165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applica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-20" dirty="0">
                <a:solidFill>
                  <a:srgbClr val="494A4C"/>
                </a:solidFill>
                <a:latin typeface="Arial"/>
                <a:cs typeface="Arial"/>
              </a:rPr>
              <a:t>ions?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91737" y="5966548"/>
            <a:ext cx="98171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835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microservices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73790" y="5336425"/>
            <a:ext cx="1018080" cy="543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31015" y="5336425"/>
            <a:ext cx="924104" cy="5652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20876" y="5973859"/>
            <a:ext cx="116649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</a:pPr>
            <a:r>
              <a:rPr sz="1200" spc="25" dirty="0">
                <a:solidFill>
                  <a:srgbClr val="494A4C"/>
                </a:solidFill>
                <a:latin typeface="Arial"/>
                <a:cs typeface="Arial"/>
              </a:rPr>
              <a:t>service-oriented</a:t>
            </a:r>
            <a:r>
              <a:rPr sz="120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24449" y="4180794"/>
            <a:ext cx="99314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 marR="5080" indent="-60960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service-based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280190" y="3487828"/>
            <a:ext cx="821496" cy="569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97472" y="3453880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86" y="135647"/>
                </a:lnTo>
                <a:lnTo>
                  <a:pt x="820686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284996" y="2873342"/>
            <a:ext cx="8718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</a:pPr>
            <a:r>
              <a:rPr sz="1200" spc="35" dirty="0">
                <a:solidFill>
                  <a:srgbClr val="494A4C"/>
                </a:solidFill>
                <a:latin typeface="Arial"/>
                <a:cs typeface="Arial"/>
              </a:rPr>
              <a:t>monolithic</a:t>
            </a:r>
            <a:r>
              <a:rPr sz="120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72021" y="2248240"/>
            <a:ext cx="878180" cy="54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73835">
              <a:lnSpc>
                <a:spcPct val="100000"/>
              </a:lnSpc>
            </a:pPr>
            <a:r>
              <a:rPr spc="-5" dirty="0"/>
              <a:t>characteristic</a:t>
            </a:r>
            <a:r>
              <a:rPr dirty="0"/>
              <a:t>s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differences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97372" y="5117771"/>
            <a:ext cx="237490" cy="76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l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0072" y="2040321"/>
            <a:ext cx="445134" cy="403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25425">
              <a:lnSpc>
                <a:spcPct val="102800"/>
              </a:lnSpc>
            </a:pPr>
            <a:r>
              <a:rPr sz="1650" spc="25" dirty="0">
                <a:solidFill>
                  <a:srgbClr val="494A4C"/>
                </a:solidFill>
                <a:latin typeface="Arial"/>
                <a:cs typeface="Arial"/>
              </a:rPr>
              <a:t>erformance</a:t>
            </a:r>
            <a:r>
              <a:rPr sz="1650" spc="1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f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650" spc="5" dirty="0">
                <a:solidFill>
                  <a:srgbClr val="494A4C"/>
                </a:solidFill>
                <a:latin typeface="Arial"/>
                <a:cs typeface="Arial"/>
              </a:rPr>
              <a:t>evel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0072" y="3051089"/>
            <a:ext cx="214629" cy="1959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39800"/>
              </a:lnSpc>
            </a:pP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p</a:t>
            </a:r>
            <a:r>
              <a:rPr sz="1650" spc="4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20986" y="5276298"/>
            <a:ext cx="11811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30" dirty="0">
                <a:solidFill>
                  <a:srgbClr val="711411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16871" y="2488340"/>
            <a:ext cx="1574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20" dirty="0">
                <a:solidFill>
                  <a:srgbClr val="1F2E16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00386" y="3796175"/>
            <a:ext cx="1905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125" dirty="0">
                <a:solidFill>
                  <a:srgbClr val="6D451B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73664" y="2040321"/>
            <a:ext cx="281523" cy="4030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39418" y="2106563"/>
            <a:ext cx="2656205" cy="1280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15" dirty="0">
                <a:solidFill>
                  <a:srgbClr val="494A4C"/>
                </a:solidFill>
                <a:latin typeface="Arial"/>
                <a:cs typeface="Arial"/>
              </a:rPr>
              <a:t>overall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20" dirty="0">
                <a:solidFill>
                  <a:srgbClr val="494A4C"/>
                </a:solidFill>
                <a:latin typeface="Arial"/>
                <a:cs typeface="Arial"/>
              </a:rPr>
              <a:t>performance</a:t>
            </a:r>
            <a:endParaRPr sz="2200">
              <a:latin typeface="Arial"/>
              <a:cs typeface="Arial"/>
            </a:endParaRPr>
          </a:p>
          <a:p>
            <a:pPr marL="12700" marR="5080" indent="3175">
              <a:lnSpc>
                <a:spcPct val="100800"/>
              </a:lnSpc>
              <a:spcBef>
                <a:spcPts val="1725"/>
              </a:spcBef>
            </a:pP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which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p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erns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rela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ively</a:t>
            </a:r>
            <a:r>
              <a:rPr sz="165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65" dirty="0">
                <a:solidFill>
                  <a:srgbClr val="494A4C"/>
                </a:solidFill>
                <a:latin typeface="Arial"/>
                <a:cs typeface="Arial"/>
              </a:rPr>
              <a:t>promote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75" dirty="0">
                <a:solidFill>
                  <a:srgbClr val="494A4C"/>
                </a:solidFill>
                <a:latin typeface="Arial"/>
                <a:cs typeface="Arial"/>
              </a:rPr>
              <a:t>better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55" dirty="0">
                <a:solidFill>
                  <a:srgbClr val="494A4C"/>
                </a:solidFill>
                <a:latin typeface="Arial"/>
                <a:cs typeface="Arial"/>
              </a:rPr>
              <a:t>perfor</a:t>
            </a:r>
            <a:r>
              <a:rPr sz="1650" spc="105" dirty="0">
                <a:solidFill>
                  <a:srgbClr val="494A4C"/>
                </a:solidFill>
                <a:latin typeface="Arial"/>
                <a:cs typeface="Arial"/>
              </a:rPr>
              <a:t>m</a:t>
            </a:r>
            <a:r>
              <a:rPr sz="1650" spc="40" dirty="0">
                <a:solidFill>
                  <a:srgbClr val="494A4C"/>
                </a:solidFill>
                <a:latin typeface="Arial"/>
                <a:cs typeface="Arial"/>
              </a:rPr>
              <a:t>ing</a:t>
            </a:r>
            <a:r>
              <a:rPr sz="165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applica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-20" dirty="0">
                <a:solidFill>
                  <a:srgbClr val="494A4C"/>
                </a:solidFill>
                <a:latin typeface="Arial"/>
                <a:cs typeface="Arial"/>
              </a:rPr>
              <a:t>ions?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91737" y="5966548"/>
            <a:ext cx="98171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835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microservices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73790" y="5336425"/>
            <a:ext cx="1018080" cy="543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26180" y="4981738"/>
            <a:ext cx="924092" cy="5652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116058" y="5619186"/>
            <a:ext cx="116649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</a:pPr>
            <a:r>
              <a:rPr sz="1200" spc="25" dirty="0">
                <a:solidFill>
                  <a:srgbClr val="494A4C"/>
                </a:solidFill>
                <a:latin typeface="Arial"/>
                <a:cs typeface="Arial"/>
              </a:rPr>
              <a:t>service-oriented</a:t>
            </a:r>
            <a:r>
              <a:rPr sz="120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24428" y="4180871"/>
            <a:ext cx="99314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 marR="5080" indent="-60960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service-based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280190" y="3487828"/>
            <a:ext cx="821496" cy="569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97472" y="3453880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86" y="135647"/>
                </a:lnTo>
                <a:lnTo>
                  <a:pt x="820686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284996" y="2873342"/>
            <a:ext cx="8718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</a:pPr>
            <a:r>
              <a:rPr sz="1200" spc="35" dirty="0">
                <a:solidFill>
                  <a:srgbClr val="494A4C"/>
                </a:solidFill>
                <a:latin typeface="Arial"/>
                <a:cs typeface="Arial"/>
              </a:rPr>
              <a:t>monolithic</a:t>
            </a:r>
            <a:r>
              <a:rPr sz="120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72021" y="2248240"/>
            <a:ext cx="878180" cy="54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604" y="3455177"/>
            <a:ext cx="6335395" cy="1169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422265" algn="l"/>
              </a:tabLst>
            </a:pPr>
            <a:r>
              <a:rPr sz="9200" spc="1330" dirty="0">
                <a:solidFill>
                  <a:srgbClr val="142750"/>
                </a:solidFill>
                <a:latin typeface="Calibri"/>
                <a:cs typeface="Calibri"/>
              </a:rPr>
              <a:t>suppo</a:t>
            </a:r>
            <a:r>
              <a:rPr sz="9200" spc="925" dirty="0">
                <a:solidFill>
                  <a:srgbClr val="142750"/>
                </a:solidFill>
                <a:latin typeface="Calibri"/>
                <a:cs typeface="Calibri"/>
              </a:rPr>
              <a:t>r</a:t>
            </a:r>
            <a:r>
              <a:rPr sz="9200" spc="1105" dirty="0">
                <a:solidFill>
                  <a:srgbClr val="142750"/>
                </a:solidFill>
                <a:latin typeface="Calibri"/>
                <a:cs typeface="Calibri"/>
              </a:rPr>
              <a:t>t</a:t>
            </a:r>
            <a:r>
              <a:rPr sz="9200" dirty="0">
                <a:solidFill>
                  <a:srgbClr val="142750"/>
                </a:solidFill>
                <a:latin typeface="Times New Roman"/>
                <a:cs typeface="Times New Roman"/>
              </a:rPr>
              <a:t>	</a:t>
            </a:r>
            <a:r>
              <a:rPr sz="9200" spc="1864" dirty="0">
                <a:solidFill>
                  <a:srgbClr val="142750"/>
                </a:solidFill>
                <a:latin typeface="Calibri"/>
                <a:cs typeface="Calibri"/>
              </a:rPr>
              <a:t>∆</a:t>
            </a:r>
            <a:endParaRPr sz="9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5292" y="5127911"/>
            <a:ext cx="4682490" cy="1158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1270" algn="ctr">
              <a:lnSpc>
                <a:spcPts val="3110"/>
              </a:lnSpc>
            </a:pPr>
            <a:r>
              <a:rPr sz="2900" i="1" spc="-15" dirty="0">
                <a:solidFill>
                  <a:srgbClr val="211F1F"/>
                </a:solidFill>
                <a:latin typeface="Arial"/>
                <a:cs typeface="Arial"/>
              </a:rPr>
              <a:t>Microservice</a:t>
            </a:r>
            <a:r>
              <a:rPr sz="2900" i="1" spc="7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900" spc="-15" dirty="0">
                <a:solidFill>
                  <a:srgbClr val="211F1F"/>
                </a:solidFill>
                <a:latin typeface="Arial"/>
                <a:cs typeface="Arial"/>
              </a:rPr>
              <a:t>is</a:t>
            </a:r>
            <a:r>
              <a:rPr sz="2900" spc="8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900" spc="-15" dirty="0">
                <a:solidFill>
                  <a:srgbClr val="211F1F"/>
                </a:solidFill>
                <a:latin typeface="Arial"/>
                <a:cs typeface="Arial"/>
              </a:rPr>
              <a:t>the</a:t>
            </a:r>
            <a:r>
              <a:rPr sz="2900" spc="7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900" spc="-10" dirty="0">
                <a:solidFill>
                  <a:srgbClr val="211F1F"/>
                </a:solidFill>
                <a:latin typeface="Arial"/>
                <a:cs typeface="Arial"/>
              </a:rPr>
              <a:t>first</a:t>
            </a:r>
            <a:r>
              <a:rPr sz="2900" spc="-1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900" spc="-20" dirty="0">
                <a:solidFill>
                  <a:srgbClr val="211F1F"/>
                </a:solidFill>
                <a:latin typeface="Arial"/>
                <a:cs typeface="Arial"/>
              </a:rPr>
              <a:t>architectura</a:t>
            </a:r>
            <a:r>
              <a:rPr sz="2900" spc="-10" dirty="0">
                <a:solidFill>
                  <a:srgbClr val="211F1F"/>
                </a:solidFill>
                <a:latin typeface="Arial"/>
                <a:cs typeface="Arial"/>
              </a:rPr>
              <a:t>l</a:t>
            </a:r>
            <a:r>
              <a:rPr sz="2900" spc="8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900" spc="-15" dirty="0">
                <a:solidFill>
                  <a:srgbClr val="211F1F"/>
                </a:solidFill>
                <a:latin typeface="Arial"/>
                <a:cs typeface="Arial"/>
              </a:rPr>
              <a:t>style</a:t>
            </a:r>
            <a:r>
              <a:rPr sz="2900" spc="7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900" spc="-20" dirty="0">
                <a:solidFill>
                  <a:srgbClr val="211F1F"/>
                </a:solidFill>
                <a:latin typeface="Arial"/>
                <a:cs typeface="Arial"/>
              </a:rPr>
              <a:t>developed</a:t>
            </a:r>
            <a:r>
              <a:rPr sz="2900" spc="-1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900" spc="-20" dirty="0">
                <a:solidFill>
                  <a:srgbClr val="211F1F"/>
                </a:solidFill>
                <a:latin typeface="Arial"/>
                <a:cs typeface="Arial"/>
              </a:rPr>
              <a:t>post-Continuou</a:t>
            </a:r>
            <a:r>
              <a:rPr sz="2900" spc="-15" dirty="0">
                <a:solidFill>
                  <a:srgbClr val="211F1F"/>
                </a:solidFill>
                <a:latin typeface="Arial"/>
                <a:cs typeface="Arial"/>
              </a:rPr>
              <a:t>s</a:t>
            </a:r>
            <a:r>
              <a:rPr sz="2900" spc="8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900" spc="-20" dirty="0">
                <a:solidFill>
                  <a:srgbClr val="211F1F"/>
                </a:solidFill>
                <a:latin typeface="Arial"/>
                <a:cs typeface="Arial"/>
              </a:rPr>
              <a:t>Delivery.</a:t>
            </a:r>
            <a:endParaRPr sz="2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63875" y="898671"/>
            <a:ext cx="2313288" cy="2313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73835">
              <a:lnSpc>
                <a:spcPct val="100000"/>
              </a:lnSpc>
            </a:pPr>
            <a:r>
              <a:rPr spc="-5" dirty="0"/>
              <a:t>characteristic</a:t>
            </a:r>
            <a:r>
              <a:rPr dirty="0"/>
              <a:t>s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differences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97372" y="5117771"/>
            <a:ext cx="237490" cy="76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l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0072" y="2040321"/>
            <a:ext cx="445134" cy="403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25425">
              <a:lnSpc>
                <a:spcPct val="102800"/>
              </a:lnSpc>
            </a:pPr>
            <a:r>
              <a:rPr sz="1650" spc="25" dirty="0">
                <a:solidFill>
                  <a:srgbClr val="494A4C"/>
                </a:solidFill>
                <a:latin typeface="Arial"/>
                <a:cs typeface="Arial"/>
              </a:rPr>
              <a:t>erformance</a:t>
            </a:r>
            <a:r>
              <a:rPr sz="1650" spc="1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f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650" spc="5" dirty="0">
                <a:solidFill>
                  <a:srgbClr val="494A4C"/>
                </a:solidFill>
                <a:latin typeface="Arial"/>
                <a:cs typeface="Arial"/>
              </a:rPr>
              <a:t>evel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0072" y="3051089"/>
            <a:ext cx="214629" cy="1959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39800"/>
              </a:lnSpc>
            </a:pP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p</a:t>
            </a:r>
            <a:r>
              <a:rPr sz="1650" spc="4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20986" y="5276298"/>
            <a:ext cx="11811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30" dirty="0">
                <a:solidFill>
                  <a:srgbClr val="711411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16871" y="2488340"/>
            <a:ext cx="1574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20" dirty="0">
                <a:solidFill>
                  <a:srgbClr val="1F2E16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00386" y="3796175"/>
            <a:ext cx="1905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125" dirty="0">
                <a:solidFill>
                  <a:srgbClr val="6D451B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73664" y="2040321"/>
            <a:ext cx="281523" cy="4030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39418" y="2106563"/>
            <a:ext cx="2656205" cy="1280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15" dirty="0">
                <a:solidFill>
                  <a:srgbClr val="494A4C"/>
                </a:solidFill>
                <a:latin typeface="Arial"/>
                <a:cs typeface="Arial"/>
              </a:rPr>
              <a:t>overall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20" dirty="0">
                <a:solidFill>
                  <a:srgbClr val="494A4C"/>
                </a:solidFill>
                <a:latin typeface="Arial"/>
                <a:cs typeface="Arial"/>
              </a:rPr>
              <a:t>performance</a:t>
            </a:r>
            <a:endParaRPr sz="2200">
              <a:latin typeface="Arial"/>
              <a:cs typeface="Arial"/>
            </a:endParaRPr>
          </a:p>
          <a:p>
            <a:pPr marL="12700" marR="5080" indent="3175">
              <a:lnSpc>
                <a:spcPct val="100800"/>
              </a:lnSpc>
              <a:spcBef>
                <a:spcPts val="1725"/>
              </a:spcBef>
            </a:pP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which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p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erns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rela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ively</a:t>
            </a:r>
            <a:r>
              <a:rPr sz="165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65" dirty="0">
                <a:solidFill>
                  <a:srgbClr val="494A4C"/>
                </a:solidFill>
                <a:latin typeface="Arial"/>
                <a:cs typeface="Arial"/>
              </a:rPr>
              <a:t>promote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75" dirty="0">
                <a:solidFill>
                  <a:srgbClr val="494A4C"/>
                </a:solidFill>
                <a:latin typeface="Arial"/>
                <a:cs typeface="Arial"/>
              </a:rPr>
              <a:t>better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55" dirty="0">
                <a:solidFill>
                  <a:srgbClr val="494A4C"/>
                </a:solidFill>
                <a:latin typeface="Arial"/>
                <a:cs typeface="Arial"/>
              </a:rPr>
              <a:t>perfor</a:t>
            </a:r>
            <a:r>
              <a:rPr sz="1650" spc="105" dirty="0">
                <a:solidFill>
                  <a:srgbClr val="494A4C"/>
                </a:solidFill>
                <a:latin typeface="Arial"/>
                <a:cs typeface="Arial"/>
              </a:rPr>
              <a:t>m</a:t>
            </a:r>
            <a:r>
              <a:rPr sz="1650" spc="40" dirty="0">
                <a:solidFill>
                  <a:srgbClr val="494A4C"/>
                </a:solidFill>
                <a:latin typeface="Arial"/>
                <a:cs typeface="Arial"/>
              </a:rPr>
              <a:t>ing</a:t>
            </a:r>
            <a:r>
              <a:rPr sz="165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applica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-20" dirty="0">
                <a:solidFill>
                  <a:srgbClr val="494A4C"/>
                </a:solidFill>
                <a:latin typeface="Arial"/>
                <a:cs typeface="Arial"/>
              </a:rPr>
              <a:t>ions?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72046" y="4170089"/>
            <a:ext cx="98171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835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microservices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archi</a:t>
            </a:r>
            <a:r>
              <a:rPr sz="1200" spc="45" dirty="0">
                <a:solidFill>
                  <a:srgbClr val="494A4C"/>
                </a:solidFill>
                <a:latin typeface="Arial"/>
                <a:cs typeface="Arial"/>
              </a:rPr>
              <a:t>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54086" y="3539973"/>
            <a:ext cx="1018080" cy="543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26180" y="4981738"/>
            <a:ext cx="924092" cy="5652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116058" y="5619186"/>
            <a:ext cx="116649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</a:pPr>
            <a:r>
              <a:rPr sz="1200" spc="25" dirty="0">
                <a:solidFill>
                  <a:srgbClr val="494A4C"/>
                </a:solidFill>
                <a:latin typeface="Arial"/>
                <a:cs typeface="Arial"/>
              </a:rPr>
              <a:t>service-oriented</a:t>
            </a:r>
            <a:r>
              <a:rPr sz="120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24428" y="4180871"/>
            <a:ext cx="99314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 marR="5080" indent="-60960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service-based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280190" y="3487828"/>
            <a:ext cx="821496" cy="569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97472" y="3453880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86" y="135647"/>
                </a:lnTo>
                <a:lnTo>
                  <a:pt x="820686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284996" y="2873342"/>
            <a:ext cx="8718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</a:pPr>
            <a:r>
              <a:rPr sz="1200" spc="35" dirty="0">
                <a:solidFill>
                  <a:srgbClr val="494A4C"/>
                </a:solidFill>
                <a:latin typeface="Arial"/>
                <a:cs typeface="Arial"/>
              </a:rPr>
              <a:t>monolithic</a:t>
            </a:r>
            <a:r>
              <a:rPr sz="120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72021" y="2248240"/>
            <a:ext cx="878180" cy="54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73835">
              <a:lnSpc>
                <a:spcPct val="100000"/>
              </a:lnSpc>
            </a:pPr>
            <a:r>
              <a:rPr spc="-5" dirty="0"/>
              <a:t>characteristic</a:t>
            </a:r>
            <a:r>
              <a:rPr dirty="0"/>
              <a:t>s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differences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97372" y="4970273"/>
            <a:ext cx="237490" cy="76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l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0072" y="2040321"/>
            <a:ext cx="445134" cy="403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25425">
              <a:lnSpc>
                <a:spcPct val="312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r>
              <a:rPr sz="16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 marR="225425">
              <a:lnSpc>
                <a:spcPts val="1760"/>
              </a:lnSpc>
              <a:spcBef>
                <a:spcPts val="490"/>
              </a:spcBef>
            </a:pP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calabili</a:t>
            </a:r>
            <a:r>
              <a:rPr sz="165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f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650" spc="5" dirty="0">
                <a:solidFill>
                  <a:srgbClr val="494A4C"/>
                </a:solidFill>
                <a:latin typeface="Arial"/>
                <a:cs typeface="Arial"/>
              </a:rPr>
              <a:t>evel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0072" y="3192443"/>
            <a:ext cx="212090" cy="167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1400"/>
              </a:lnSpc>
            </a:pPr>
            <a:r>
              <a:rPr sz="1650" spc="-9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1650" spc="-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7150" y="5276298"/>
            <a:ext cx="11811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30" dirty="0">
                <a:solidFill>
                  <a:srgbClr val="711411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13023" y="2488340"/>
            <a:ext cx="1574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20" dirty="0">
                <a:solidFill>
                  <a:srgbClr val="1F2E16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96526" y="3796175"/>
            <a:ext cx="1905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125" dirty="0">
                <a:solidFill>
                  <a:srgbClr val="6D451B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73664" y="2040321"/>
            <a:ext cx="281522" cy="4030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39418" y="2106563"/>
            <a:ext cx="2976880" cy="1280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15" dirty="0">
                <a:solidFill>
                  <a:srgbClr val="494A4C"/>
                </a:solidFill>
                <a:latin typeface="Arial"/>
                <a:cs typeface="Arial"/>
              </a:rPr>
              <a:t>overall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494A4C"/>
                </a:solidFill>
                <a:latin typeface="Arial"/>
                <a:cs typeface="Arial"/>
              </a:rPr>
              <a:t>scalabili</a:t>
            </a:r>
            <a:r>
              <a:rPr sz="2200" spc="19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200" spc="-15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endParaRPr sz="2200">
              <a:latin typeface="Arial"/>
              <a:cs typeface="Arial"/>
            </a:endParaRPr>
          </a:p>
          <a:p>
            <a:pPr marL="12700" marR="5080" indent="3175">
              <a:lnSpc>
                <a:spcPct val="100800"/>
              </a:lnSpc>
              <a:spcBef>
                <a:spcPts val="1725"/>
              </a:spcBef>
            </a:pPr>
            <a:r>
              <a:rPr sz="1650" spc="50" dirty="0">
                <a:solidFill>
                  <a:srgbClr val="494A4C"/>
                </a:solidFill>
                <a:latin typeface="Arial"/>
                <a:cs typeface="Arial"/>
              </a:rPr>
              <a:t>how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well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does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he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arch</a:t>
            </a:r>
            <a:r>
              <a:rPr sz="1650" spc="-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-10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r>
              <a:rPr sz="1650" spc="-15" dirty="0">
                <a:solidFill>
                  <a:srgbClr val="494A4C"/>
                </a:solidFill>
                <a:latin typeface="Arial"/>
                <a:cs typeface="Arial"/>
              </a:rPr>
              <a:t>c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ure</a:t>
            </a:r>
            <a:r>
              <a:rPr sz="1650" spc="1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55" dirty="0">
                <a:solidFill>
                  <a:srgbClr val="494A4C"/>
                </a:solidFill>
                <a:latin typeface="Arial"/>
                <a:cs typeface="Arial"/>
              </a:rPr>
              <a:t>pattern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l</a:t>
            </a: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end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self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5" dirty="0">
                <a:solidFill>
                  <a:srgbClr val="494A4C"/>
                </a:solidFill>
                <a:latin typeface="Arial"/>
                <a:cs typeface="Arial"/>
              </a:rPr>
              <a:t>highly</a:t>
            </a:r>
            <a:r>
              <a:rPr sz="165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-10" dirty="0">
                <a:solidFill>
                  <a:srgbClr val="494A4C"/>
                </a:solidFill>
                <a:latin typeface="Arial"/>
                <a:cs typeface="Arial"/>
              </a:rPr>
              <a:t>scalable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applica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-20" dirty="0">
                <a:solidFill>
                  <a:srgbClr val="494A4C"/>
                </a:solidFill>
                <a:latin typeface="Arial"/>
                <a:cs typeface="Arial"/>
              </a:rPr>
              <a:t>ions?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91737" y="5966548"/>
            <a:ext cx="98171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835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microservices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73790" y="5336425"/>
            <a:ext cx="1018080" cy="543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31015" y="5336425"/>
            <a:ext cx="924104" cy="5652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20876" y="5973859"/>
            <a:ext cx="116649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</a:pPr>
            <a:r>
              <a:rPr sz="1200" spc="25" dirty="0">
                <a:solidFill>
                  <a:srgbClr val="494A4C"/>
                </a:solidFill>
                <a:latin typeface="Arial"/>
                <a:cs typeface="Arial"/>
              </a:rPr>
              <a:t>service-oriented</a:t>
            </a:r>
            <a:r>
              <a:rPr sz="120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07510" y="4622398"/>
            <a:ext cx="99314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 marR="5080" indent="-60960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service-based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63341" y="3929410"/>
            <a:ext cx="821506" cy="5697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80623" y="3895474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86" y="135647"/>
                </a:lnTo>
                <a:lnTo>
                  <a:pt x="820686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889826" y="4622349"/>
            <a:ext cx="8718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</a:pPr>
            <a:r>
              <a:rPr sz="1200" spc="35" dirty="0">
                <a:solidFill>
                  <a:srgbClr val="494A4C"/>
                </a:solidFill>
                <a:latin typeface="Arial"/>
                <a:cs typeface="Arial"/>
              </a:rPr>
              <a:t>monolithic</a:t>
            </a:r>
            <a:r>
              <a:rPr sz="120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876866" y="3997268"/>
            <a:ext cx="878180" cy="5481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73835">
              <a:lnSpc>
                <a:spcPct val="100000"/>
              </a:lnSpc>
            </a:pPr>
            <a:r>
              <a:rPr spc="-5" dirty="0"/>
              <a:t>characteristic</a:t>
            </a:r>
            <a:r>
              <a:rPr dirty="0"/>
              <a:t>s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differences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97372" y="4970273"/>
            <a:ext cx="237490" cy="76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l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0072" y="2040321"/>
            <a:ext cx="445134" cy="403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25425">
              <a:lnSpc>
                <a:spcPct val="312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r>
              <a:rPr sz="16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 marR="225425">
              <a:lnSpc>
                <a:spcPts val="1760"/>
              </a:lnSpc>
              <a:spcBef>
                <a:spcPts val="490"/>
              </a:spcBef>
            </a:pP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calabili</a:t>
            </a:r>
            <a:r>
              <a:rPr sz="165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f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650" spc="5" dirty="0">
                <a:solidFill>
                  <a:srgbClr val="494A4C"/>
                </a:solidFill>
                <a:latin typeface="Arial"/>
                <a:cs typeface="Arial"/>
              </a:rPr>
              <a:t>evel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0072" y="3192443"/>
            <a:ext cx="212090" cy="167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1400"/>
              </a:lnSpc>
            </a:pPr>
            <a:r>
              <a:rPr sz="1650" spc="-9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1650" spc="-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73664" y="2040321"/>
            <a:ext cx="281522" cy="4030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07510" y="4622398"/>
            <a:ext cx="2727960" cy="857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 marR="1739264" indent="-60960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service-based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810"/>
              </a:spcBef>
            </a:pPr>
            <a:r>
              <a:rPr sz="1400" b="1" spc="-130" dirty="0">
                <a:solidFill>
                  <a:srgbClr val="711411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13023" y="2488340"/>
            <a:ext cx="1574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20" dirty="0">
                <a:solidFill>
                  <a:srgbClr val="1F2E16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96526" y="3796175"/>
            <a:ext cx="1905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125" dirty="0">
                <a:solidFill>
                  <a:srgbClr val="6D451B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39418" y="2106563"/>
            <a:ext cx="2976880" cy="1280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15" dirty="0">
                <a:solidFill>
                  <a:srgbClr val="494A4C"/>
                </a:solidFill>
                <a:latin typeface="Arial"/>
                <a:cs typeface="Arial"/>
              </a:rPr>
              <a:t>overall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494A4C"/>
                </a:solidFill>
                <a:latin typeface="Arial"/>
                <a:cs typeface="Arial"/>
              </a:rPr>
              <a:t>scalabili</a:t>
            </a:r>
            <a:r>
              <a:rPr sz="2200" spc="19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200" spc="-15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endParaRPr sz="2200">
              <a:latin typeface="Arial"/>
              <a:cs typeface="Arial"/>
            </a:endParaRPr>
          </a:p>
          <a:p>
            <a:pPr marL="12700" marR="5080" indent="3175">
              <a:lnSpc>
                <a:spcPct val="100800"/>
              </a:lnSpc>
              <a:spcBef>
                <a:spcPts val="1725"/>
              </a:spcBef>
            </a:pPr>
            <a:r>
              <a:rPr sz="1650" spc="50" dirty="0">
                <a:solidFill>
                  <a:srgbClr val="494A4C"/>
                </a:solidFill>
                <a:latin typeface="Arial"/>
                <a:cs typeface="Arial"/>
              </a:rPr>
              <a:t>how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well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does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he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arch</a:t>
            </a:r>
            <a:r>
              <a:rPr sz="1650" spc="-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-10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r>
              <a:rPr sz="1650" spc="-15" dirty="0">
                <a:solidFill>
                  <a:srgbClr val="494A4C"/>
                </a:solidFill>
                <a:latin typeface="Arial"/>
                <a:cs typeface="Arial"/>
              </a:rPr>
              <a:t>c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ure</a:t>
            </a:r>
            <a:r>
              <a:rPr sz="1650" spc="1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55" dirty="0">
                <a:solidFill>
                  <a:srgbClr val="494A4C"/>
                </a:solidFill>
                <a:latin typeface="Arial"/>
                <a:cs typeface="Arial"/>
              </a:rPr>
              <a:t>pattern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l</a:t>
            </a: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end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self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5" dirty="0">
                <a:solidFill>
                  <a:srgbClr val="494A4C"/>
                </a:solidFill>
                <a:latin typeface="Arial"/>
                <a:cs typeface="Arial"/>
              </a:rPr>
              <a:t>highly</a:t>
            </a:r>
            <a:r>
              <a:rPr sz="165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-10" dirty="0">
                <a:solidFill>
                  <a:srgbClr val="494A4C"/>
                </a:solidFill>
                <a:latin typeface="Arial"/>
                <a:cs typeface="Arial"/>
              </a:rPr>
              <a:t>scalable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applica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-20" dirty="0">
                <a:solidFill>
                  <a:srgbClr val="494A4C"/>
                </a:solidFill>
                <a:latin typeface="Arial"/>
                <a:cs typeface="Arial"/>
              </a:rPr>
              <a:t>ions?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91737" y="5966548"/>
            <a:ext cx="98171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835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microservices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73790" y="5336425"/>
            <a:ext cx="1018080" cy="543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31015" y="5336425"/>
            <a:ext cx="924104" cy="5652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20876" y="5973859"/>
            <a:ext cx="116649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</a:pPr>
            <a:r>
              <a:rPr sz="1200" spc="25" dirty="0">
                <a:solidFill>
                  <a:srgbClr val="494A4C"/>
                </a:solidFill>
                <a:latin typeface="Arial"/>
                <a:cs typeface="Arial"/>
              </a:rPr>
              <a:t>service-oriented</a:t>
            </a:r>
            <a:r>
              <a:rPr sz="120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263341" y="3929410"/>
            <a:ext cx="821506" cy="5697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80623" y="3895474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86" y="135647"/>
                </a:lnTo>
                <a:lnTo>
                  <a:pt x="820686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344113" y="5669008"/>
            <a:ext cx="8718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</a:pPr>
            <a:r>
              <a:rPr sz="1200" spc="35" dirty="0">
                <a:solidFill>
                  <a:srgbClr val="494A4C"/>
                </a:solidFill>
                <a:latin typeface="Arial"/>
                <a:cs typeface="Arial"/>
              </a:rPr>
              <a:t>monolithic</a:t>
            </a:r>
            <a:r>
              <a:rPr sz="120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331153" y="5043911"/>
            <a:ext cx="878168" cy="5481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73835">
              <a:lnSpc>
                <a:spcPct val="100000"/>
              </a:lnSpc>
            </a:pPr>
            <a:r>
              <a:rPr spc="-5" dirty="0"/>
              <a:t>characteristic</a:t>
            </a:r>
            <a:r>
              <a:rPr dirty="0"/>
              <a:t>s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differences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97372" y="4970273"/>
            <a:ext cx="237490" cy="76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l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0072" y="2040321"/>
            <a:ext cx="445134" cy="403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25425">
              <a:lnSpc>
                <a:spcPct val="312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r>
              <a:rPr sz="16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 marR="225425">
              <a:lnSpc>
                <a:spcPts val="1760"/>
              </a:lnSpc>
              <a:spcBef>
                <a:spcPts val="490"/>
              </a:spcBef>
            </a:pP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calabili</a:t>
            </a:r>
            <a:r>
              <a:rPr sz="165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f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650" spc="5" dirty="0">
                <a:solidFill>
                  <a:srgbClr val="494A4C"/>
                </a:solidFill>
                <a:latin typeface="Arial"/>
                <a:cs typeface="Arial"/>
              </a:rPr>
              <a:t>evel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0072" y="3192443"/>
            <a:ext cx="212090" cy="167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1400"/>
              </a:lnSpc>
            </a:pPr>
            <a:r>
              <a:rPr sz="1650" spc="-9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1650" spc="-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7150" y="5276298"/>
            <a:ext cx="11811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30" dirty="0">
                <a:solidFill>
                  <a:srgbClr val="711411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13023" y="2488340"/>
            <a:ext cx="1574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20" dirty="0">
                <a:solidFill>
                  <a:srgbClr val="1F2E16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73664" y="2040321"/>
            <a:ext cx="281522" cy="4030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96526" y="3796175"/>
            <a:ext cx="1480185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125" dirty="0">
                <a:solidFill>
                  <a:srgbClr val="6D451B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1450">
              <a:latin typeface="Times New Roman"/>
              <a:cs typeface="Times New Roman"/>
            </a:endParaRPr>
          </a:p>
          <a:p>
            <a:pPr marL="560070" marR="5080" indent="-60960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service-based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39418" y="2106563"/>
            <a:ext cx="2976880" cy="1280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15" dirty="0">
                <a:solidFill>
                  <a:srgbClr val="494A4C"/>
                </a:solidFill>
                <a:latin typeface="Arial"/>
                <a:cs typeface="Arial"/>
              </a:rPr>
              <a:t>overall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494A4C"/>
                </a:solidFill>
                <a:latin typeface="Arial"/>
                <a:cs typeface="Arial"/>
              </a:rPr>
              <a:t>scalabili</a:t>
            </a:r>
            <a:r>
              <a:rPr sz="2200" spc="19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200" spc="-15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endParaRPr sz="2200">
              <a:latin typeface="Arial"/>
              <a:cs typeface="Arial"/>
            </a:endParaRPr>
          </a:p>
          <a:p>
            <a:pPr marL="12700" marR="5080" indent="3175">
              <a:lnSpc>
                <a:spcPct val="100800"/>
              </a:lnSpc>
              <a:spcBef>
                <a:spcPts val="1725"/>
              </a:spcBef>
            </a:pPr>
            <a:r>
              <a:rPr sz="1650" spc="50" dirty="0">
                <a:solidFill>
                  <a:srgbClr val="494A4C"/>
                </a:solidFill>
                <a:latin typeface="Arial"/>
                <a:cs typeface="Arial"/>
              </a:rPr>
              <a:t>how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well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does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he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arch</a:t>
            </a:r>
            <a:r>
              <a:rPr sz="1650" spc="-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-10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r>
              <a:rPr sz="1650" spc="-15" dirty="0">
                <a:solidFill>
                  <a:srgbClr val="494A4C"/>
                </a:solidFill>
                <a:latin typeface="Arial"/>
                <a:cs typeface="Arial"/>
              </a:rPr>
              <a:t>c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ure</a:t>
            </a:r>
            <a:r>
              <a:rPr sz="1650" spc="1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55" dirty="0">
                <a:solidFill>
                  <a:srgbClr val="494A4C"/>
                </a:solidFill>
                <a:latin typeface="Arial"/>
                <a:cs typeface="Arial"/>
              </a:rPr>
              <a:t>pattern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l</a:t>
            </a: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end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self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5" dirty="0">
                <a:solidFill>
                  <a:srgbClr val="494A4C"/>
                </a:solidFill>
                <a:latin typeface="Arial"/>
                <a:cs typeface="Arial"/>
              </a:rPr>
              <a:t>highly</a:t>
            </a:r>
            <a:r>
              <a:rPr sz="165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-10" dirty="0">
                <a:solidFill>
                  <a:srgbClr val="494A4C"/>
                </a:solidFill>
                <a:latin typeface="Arial"/>
                <a:cs typeface="Arial"/>
              </a:rPr>
              <a:t>scalable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applica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-20" dirty="0">
                <a:solidFill>
                  <a:srgbClr val="494A4C"/>
                </a:solidFill>
                <a:latin typeface="Arial"/>
                <a:cs typeface="Arial"/>
              </a:rPr>
              <a:t>ions?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91737" y="5966548"/>
            <a:ext cx="98171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835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microservices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73790" y="5336425"/>
            <a:ext cx="1018080" cy="543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31015" y="5336425"/>
            <a:ext cx="924104" cy="5652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20876" y="5973859"/>
            <a:ext cx="116649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</a:pPr>
            <a:r>
              <a:rPr sz="1200" spc="25" dirty="0">
                <a:solidFill>
                  <a:srgbClr val="494A4C"/>
                </a:solidFill>
                <a:latin typeface="Arial"/>
                <a:cs typeface="Arial"/>
              </a:rPr>
              <a:t>service-oriented</a:t>
            </a:r>
            <a:r>
              <a:rPr sz="120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39321" y="3525544"/>
            <a:ext cx="821496" cy="5696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56603" y="3491583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86" y="135647"/>
                </a:lnTo>
                <a:lnTo>
                  <a:pt x="820686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344113" y="5669008"/>
            <a:ext cx="8718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</a:pPr>
            <a:r>
              <a:rPr sz="1200" spc="35" dirty="0">
                <a:solidFill>
                  <a:srgbClr val="494A4C"/>
                </a:solidFill>
                <a:latin typeface="Arial"/>
                <a:cs typeface="Arial"/>
              </a:rPr>
              <a:t>monolithic</a:t>
            </a:r>
            <a:r>
              <a:rPr sz="120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331153" y="5043911"/>
            <a:ext cx="878168" cy="5481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73835">
              <a:lnSpc>
                <a:spcPct val="100000"/>
              </a:lnSpc>
            </a:pPr>
            <a:r>
              <a:rPr spc="-5" dirty="0"/>
              <a:t>characteristic</a:t>
            </a:r>
            <a:r>
              <a:rPr dirty="0"/>
              <a:t>s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differences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97372" y="4970273"/>
            <a:ext cx="237490" cy="76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l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0072" y="2040321"/>
            <a:ext cx="445134" cy="403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25425">
              <a:lnSpc>
                <a:spcPct val="312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r>
              <a:rPr sz="16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 marR="225425">
              <a:lnSpc>
                <a:spcPts val="1760"/>
              </a:lnSpc>
              <a:spcBef>
                <a:spcPts val="490"/>
              </a:spcBef>
            </a:pP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calabili</a:t>
            </a:r>
            <a:r>
              <a:rPr sz="165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f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650" spc="5" dirty="0">
                <a:solidFill>
                  <a:srgbClr val="494A4C"/>
                </a:solidFill>
                <a:latin typeface="Arial"/>
                <a:cs typeface="Arial"/>
              </a:rPr>
              <a:t>evel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0072" y="3192443"/>
            <a:ext cx="212090" cy="167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1400"/>
              </a:lnSpc>
            </a:pPr>
            <a:r>
              <a:rPr sz="1650" spc="-9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1650" spc="-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7150" y="5276298"/>
            <a:ext cx="11811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30" dirty="0">
                <a:solidFill>
                  <a:srgbClr val="711411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13023" y="2488340"/>
            <a:ext cx="1574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20" dirty="0">
                <a:solidFill>
                  <a:srgbClr val="1F2E16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96526" y="3796175"/>
            <a:ext cx="1905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125" dirty="0">
                <a:solidFill>
                  <a:srgbClr val="6D451B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73664" y="2040321"/>
            <a:ext cx="281522" cy="4030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39418" y="2106563"/>
            <a:ext cx="2976880" cy="1280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15" dirty="0">
                <a:solidFill>
                  <a:srgbClr val="494A4C"/>
                </a:solidFill>
                <a:latin typeface="Arial"/>
                <a:cs typeface="Arial"/>
              </a:rPr>
              <a:t>overall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494A4C"/>
                </a:solidFill>
                <a:latin typeface="Arial"/>
                <a:cs typeface="Arial"/>
              </a:rPr>
              <a:t>scalabili</a:t>
            </a:r>
            <a:r>
              <a:rPr sz="2200" spc="19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200" spc="-15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endParaRPr sz="2200">
              <a:latin typeface="Arial"/>
              <a:cs typeface="Arial"/>
            </a:endParaRPr>
          </a:p>
          <a:p>
            <a:pPr marL="12700" marR="5080" indent="3175">
              <a:lnSpc>
                <a:spcPct val="100800"/>
              </a:lnSpc>
              <a:spcBef>
                <a:spcPts val="1725"/>
              </a:spcBef>
            </a:pPr>
            <a:r>
              <a:rPr sz="1650" spc="50" dirty="0">
                <a:solidFill>
                  <a:srgbClr val="494A4C"/>
                </a:solidFill>
                <a:latin typeface="Arial"/>
                <a:cs typeface="Arial"/>
              </a:rPr>
              <a:t>how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well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does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he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arch</a:t>
            </a:r>
            <a:r>
              <a:rPr sz="1650" spc="-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-10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r>
              <a:rPr sz="1650" spc="-15" dirty="0">
                <a:solidFill>
                  <a:srgbClr val="494A4C"/>
                </a:solidFill>
                <a:latin typeface="Arial"/>
                <a:cs typeface="Arial"/>
              </a:rPr>
              <a:t>c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ure</a:t>
            </a:r>
            <a:r>
              <a:rPr sz="1650" spc="1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55" dirty="0">
                <a:solidFill>
                  <a:srgbClr val="494A4C"/>
                </a:solidFill>
                <a:latin typeface="Arial"/>
                <a:cs typeface="Arial"/>
              </a:rPr>
              <a:t>pattern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l</a:t>
            </a: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end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self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5" dirty="0">
                <a:solidFill>
                  <a:srgbClr val="494A4C"/>
                </a:solidFill>
                <a:latin typeface="Arial"/>
                <a:cs typeface="Arial"/>
              </a:rPr>
              <a:t>highly</a:t>
            </a:r>
            <a:r>
              <a:rPr sz="165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-10" dirty="0">
                <a:solidFill>
                  <a:srgbClr val="494A4C"/>
                </a:solidFill>
                <a:latin typeface="Arial"/>
                <a:cs typeface="Arial"/>
              </a:rPr>
              <a:t>scalable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applica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-20" dirty="0">
                <a:solidFill>
                  <a:srgbClr val="494A4C"/>
                </a:solidFill>
                <a:latin typeface="Arial"/>
                <a:cs typeface="Arial"/>
              </a:rPr>
              <a:t>ions?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91737" y="5966548"/>
            <a:ext cx="98171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835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microservices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73790" y="5336425"/>
            <a:ext cx="1018080" cy="543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60456" y="3590866"/>
            <a:ext cx="924092" cy="5652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750333" y="4228306"/>
            <a:ext cx="116649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</a:pPr>
            <a:r>
              <a:rPr sz="1200" spc="25" dirty="0">
                <a:solidFill>
                  <a:srgbClr val="494A4C"/>
                </a:solidFill>
                <a:latin typeface="Arial"/>
                <a:cs typeface="Arial"/>
              </a:rPr>
              <a:t>service-oriented</a:t>
            </a:r>
            <a:r>
              <a:rPr sz="120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83491" y="4218471"/>
            <a:ext cx="99314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 marR="5080" indent="-60960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service-based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39321" y="3525544"/>
            <a:ext cx="821496" cy="5696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56603" y="3491583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86" y="135647"/>
                </a:lnTo>
                <a:lnTo>
                  <a:pt x="820686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344113" y="5669008"/>
            <a:ext cx="8718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</a:pPr>
            <a:r>
              <a:rPr sz="1200" spc="35" dirty="0">
                <a:solidFill>
                  <a:srgbClr val="494A4C"/>
                </a:solidFill>
                <a:latin typeface="Arial"/>
                <a:cs typeface="Arial"/>
              </a:rPr>
              <a:t>monolithic</a:t>
            </a:r>
            <a:r>
              <a:rPr sz="120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31153" y="5043911"/>
            <a:ext cx="878168" cy="5481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73835">
              <a:lnSpc>
                <a:spcPct val="100000"/>
              </a:lnSpc>
            </a:pPr>
            <a:r>
              <a:rPr spc="-5" dirty="0"/>
              <a:t>characteristic</a:t>
            </a:r>
            <a:r>
              <a:rPr dirty="0"/>
              <a:t>s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differences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97372" y="4970273"/>
            <a:ext cx="237490" cy="76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l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0072" y="2040321"/>
            <a:ext cx="445134" cy="403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25425">
              <a:lnSpc>
                <a:spcPct val="312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r>
              <a:rPr sz="16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 marR="225425">
              <a:lnSpc>
                <a:spcPts val="1760"/>
              </a:lnSpc>
              <a:spcBef>
                <a:spcPts val="490"/>
              </a:spcBef>
            </a:pP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calabili</a:t>
            </a:r>
            <a:r>
              <a:rPr sz="165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f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650" spc="5" dirty="0">
                <a:solidFill>
                  <a:srgbClr val="494A4C"/>
                </a:solidFill>
                <a:latin typeface="Arial"/>
                <a:cs typeface="Arial"/>
              </a:rPr>
              <a:t>evel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0072" y="3192443"/>
            <a:ext cx="212090" cy="167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1400"/>
              </a:lnSpc>
            </a:pPr>
            <a:r>
              <a:rPr sz="1650" spc="-9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1650" spc="-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7150" y="5276298"/>
            <a:ext cx="11811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30" dirty="0">
                <a:solidFill>
                  <a:srgbClr val="711411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13023" y="2488340"/>
            <a:ext cx="1574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20" dirty="0">
                <a:solidFill>
                  <a:srgbClr val="1F2E16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96526" y="3796175"/>
            <a:ext cx="1905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125" dirty="0">
                <a:solidFill>
                  <a:srgbClr val="6D451B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73664" y="2040321"/>
            <a:ext cx="281522" cy="4030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39418" y="2106563"/>
            <a:ext cx="2976880" cy="1280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15" dirty="0">
                <a:solidFill>
                  <a:srgbClr val="494A4C"/>
                </a:solidFill>
                <a:latin typeface="Arial"/>
                <a:cs typeface="Arial"/>
              </a:rPr>
              <a:t>overall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494A4C"/>
                </a:solidFill>
                <a:latin typeface="Arial"/>
                <a:cs typeface="Arial"/>
              </a:rPr>
              <a:t>scalabili</a:t>
            </a:r>
            <a:r>
              <a:rPr sz="2200" spc="19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200" spc="-15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endParaRPr sz="2200">
              <a:latin typeface="Arial"/>
              <a:cs typeface="Arial"/>
            </a:endParaRPr>
          </a:p>
          <a:p>
            <a:pPr marL="12700" marR="5080" indent="3175">
              <a:lnSpc>
                <a:spcPct val="100800"/>
              </a:lnSpc>
              <a:spcBef>
                <a:spcPts val="1725"/>
              </a:spcBef>
            </a:pPr>
            <a:r>
              <a:rPr sz="1650" spc="50" dirty="0">
                <a:solidFill>
                  <a:srgbClr val="494A4C"/>
                </a:solidFill>
                <a:latin typeface="Arial"/>
                <a:cs typeface="Arial"/>
              </a:rPr>
              <a:t>how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well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does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he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arch</a:t>
            </a:r>
            <a:r>
              <a:rPr sz="1650" spc="-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-10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r>
              <a:rPr sz="1650" spc="-15" dirty="0">
                <a:solidFill>
                  <a:srgbClr val="494A4C"/>
                </a:solidFill>
                <a:latin typeface="Arial"/>
                <a:cs typeface="Arial"/>
              </a:rPr>
              <a:t>c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ure</a:t>
            </a:r>
            <a:r>
              <a:rPr sz="1650" spc="1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55" dirty="0">
                <a:solidFill>
                  <a:srgbClr val="494A4C"/>
                </a:solidFill>
                <a:latin typeface="Arial"/>
                <a:cs typeface="Arial"/>
              </a:rPr>
              <a:t>pattern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l</a:t>
            </a: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end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self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5" dirty="0">
                <a:solidFill>
                  <a:srgbClr val="494A4C"/>
                </a:solidFill>
                <a:latin typeface="Arial"/>
                <a:cs typeface="Arial"/>
              </a:rPr>
              <a:t>highly</a:t>
            </a:r>
            <a:r>
              <a:rPr sz="165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-10" dirty="0">
                <a:solidFill>
                  <a:srgbClr val="494A4C"/>
                </a:solidFill>
                <a:latin typeface="Arial"/>
                <a:cs typeface="Arial"/>
              </a:rPr>
              <a:t>scalable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applica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-20" dirty="0">
                <a:solidFill>
                  <a:srgbClr val="494A4C"/>
                </a:solidFill>
                <a:latin typeface="Arial"/>
                <a:cs typeface="Arial"/>
              </a:rPr>
              <a:t>ions?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16905" y="2699951"/>
            <a:ext cx="98171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835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microservices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98961" y="2069844"/>
            <a:ext cx="1018068" cy="543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60456" y="3590866"/>
            <a:ext cx="924092" cy="5652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750333" y="4228306"/>
            <a:ext cx="116649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</a:pPr>
            <a:r>
              <a:rPr sz="1200" spc="25" dirty="0">
                <a:solidFill>
                  <a:srgbClr val="494A4C"/>
                </a:solidFill>
                <a:latin typeface="Arial"/>
                <a:cs typeface="Arial"/>
              </a:rPr>
              <a:t>service-oriented</a:t>
            </a:r>
            <a:r>
              <a:rPr sz="120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83491" y="4218471"/>
            <a:ext cx="99314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 marR="5080" indent="-60960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service-based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39321" y="3525544"/>
            <a:ext cx="821496" cy="5696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56603" y="3491583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86" y="135647"/>
                </a:lnTo>
                <a:lnTo>
                  <a:pt x="820686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344113" y="5669008"/>
            <a:ext cx="8718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</a:pPr>
            <a:r>
              <a:rPr sz="1200" spc="35" dirty="0">
                <a:solidFill>
                  <a:srgbClr val="494A4C"/>
                </a:solidFill>
                <a:latin typeface="Arial"/>
                <a:cs typeface="Arial"/>
              </a:rPr>
              <a:t>monolithic</a:t>
            </a:r>
            <a:r>
              <a:rPr sz="120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31153" y="5043911"/>
            <a:ext cx="878168" cy="5481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73835">
              <a:lnSpc>
                <a:spcPct val="100000"/>
              </a:lnSpc>
            </a:pPr>
            <a:r>
              <a:rPr spc="-5" dirty="0"/>
              <a:t>characteristic</a:t>
            </a:r>
            <a:r>
              <a:rPr dirty="0"/>
              <a:t>s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differences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97372" y="4950588"/>
            <a:ext cx="237490" cy="76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l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0072" y="2040321"/>
            <a:ext cx="544195" cy="403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1400" b="1" spc="20" dirty="0">
                <a:solidFill>
                  <a:srgbClr val="1F2E16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1350">
              <a:latin typeface="Times New Roman"/>
              <a:cs typeface="Times New Roman"/>
            </a:endParaRPr>
          </a:p>
          <a:p>
            <a:pPr marR="324485">
              <a:lnSpc>
                <a:spcPct val="312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r>
              <a:rPr sz="16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750">
              <a:latin typeface="Times New Roman"/>
              <a:cs typeface="Times New Roman"/>
            </a:endParaRPr>
          </a:p>
          <a:p>
            <a:pPr marR="324485">
              <a:lnSpc>
                <a:spcPts val="1760"/>
              </a:lnSpc>
            </a:pP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implici</a:t>
            </a:r>
            <a:r>
              <a:rPr sz="165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f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650" spc="5" dirty="0">
                <a:solidFill>
                  <a:srgbClr val="494A4C"/>
                </a:solidFill>
                <a:latin typeface="Arial"/>
                <a:cs typeface="Arial"/>
              </a:rPr>
              <a:t>evel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0072" y="3212124"/>
            <a:ext cx="214629" cy="16313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1400"/>
              </a:lnSpc>
            </a:pPr>
            <a:r>
              <a:rPr sz="1650" spc="-9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1650" spc="-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3328" y="5276298"/>
            <a:ext cx="11811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30" dirty="0">
                <a:solidFill>
                  <a:srgbClr val="711411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73664" y="2040321"/>
            <a:ext cx="281522" cy="4030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39418" y="2106563"/>
            <a:ext cx="4144010" cy="1893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15" dirty="0">
                <a:solidFill>
                  <a:srgbClr val="494A4C"/>
                </a:solidFill>
                <a:latin typeface="Arial"/>
                <a:cs typeface="Arial"/>
              </a:rPr>
              <a:t>overall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5" dirty="0">
                <a:solidFill>
                  <a:srgbClr val="494A4C"/>
                </a:solidFill>
                <a:latin typeface="Arial"/>
                <a:cs typeface="Arial"/>
              </a:rPr>
              <a:t>simplic</a:t>
            </a:r>
            <a:r>
              <a:rPr sz="2200" spc="-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2200" spc="19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200" spc="-15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endParaRPr sz="2200">
              <a:latin typeface="Arial"/>
              <a:cs typeface="Arial"/>
            </a:endParaRPr>
          </a:p>
          <a:p>
            <a:pPr marL="12700" marR="1265555" indent="3175">
              <a:lnSpc>
                <a:spcPct val="100800"/>
              </a:lnSpc>
              <a:spcBef>
                <a:spcPts val="1725"/>
              </a:spcBef>
            </a:pP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level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80" dirty="0">
                <a:solidFill>
                  <a:srgbClr val="494A4C"/>
                </a:solidFill>
                <a:latin typeface="Arial"/>
                <a:cs typeface="Arial"/>
              </a:rPr>
              <a:t>of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complex</a:t>
            </a:r>
            <a:r>
              <a:rPr sz="1650" spc="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in</a:t>
            </a:r>
            <a:r>
              <a:rPr sz="1650" spc="1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applica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ions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5" dirty="0">
                <a:solidFill>
                  <a:srgbClr val="494A4C"/>
                </a:solidFill>
                <a:latin typeface="Arial"/>
                <a:cs typeface="Arial"/>
              </a:rPr>
              <a:t>impleme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n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45" dirty="0">
                <a:solidFill>
                  <a:srgbClr val="494A4C"/>
                </a:solidFill>
                <a:latin typeface="Arial"/>
                <a:cs typeface="Arial"/>
              </a:rPr>
              <a:t>ed</a:t>
            </a:r>
            <a:r>
              <a:rPr sz="165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494A4C"/>
                </a:solidFill>
                <a:latin typeface="Arial"/>
                <a:cs typeface="Arial"/>
              </a:rPr>
              <a:t>using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he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arch</a:t>
            </a:r>
            <a:r>
              <a:rPr sz="1650" spc="-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-10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r>
              <a:rPr sz="1650" spc="-15" dirty="0">
                <a:solidFill>
                  <a:srgbClr val="494A4C"/>
                </a:solidFill>
                <a:latin typeface="Arial"/>
                <a:cs typeface="Arial"/>
              </a:rPr>
              <a:t>c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ure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p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tt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ern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330"/>
              </a:spcBef>
            </a:pPr>
            <a:r>
              <a:rPr sz="1400" b="1" spc="125" dirty="0">
                <a:solidFill>
                  <a:srgbClr val="6D451B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1737" y="5966548"/>
            <a:ext cx="98171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835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microservices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73790" y="5336425"/>
            <a:ext cx="1018080" cy="543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31015" y="5336425"/>
            <a:ext cx="924104" cy="5652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20876" y="5973859"/>
            <a:ext cx="116649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</a:pPr>
            <a:r>
              <a:rPr sz="1200" spc="25" dirty="0">
                <a:solidFill>
                  <a:srgbClr val="494A4C"/>
                </a:solidFill>
                <a:latin typeface="Arial"/>
                <a:cs typeface="Arial"/>
              </a:rPr>
              <a:t>service-oriented</a:t>
            </a:r>
            <a:r>
              <a:rPr sz="120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07510" y="4622398"/>
            <a:ext cx="99314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 marR="5080" indent="-60960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service-based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63341" y="3929410"/>
            <a:ext cx="821506" cy="5697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80623" y="3895474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86" y="135647"/>
                </a:lnTo>
                <a:lnTo>
                  <a:pt x="820686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889826" y="4622349"/>
            <a:ext cx="8718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</a:pPr>
            <a:r>
              <a:rPr sz="1200" spc="35" dirty="0">
                <a:solidFill>
                  <a:srgbClr val="494A4C"/>
                </a:solidFill>
                <a:latin typeface="Arial"/>
                <a:cs typeface="Arial"/>
              </a:rPr>
              <a:t>monolithic</a:t>
            </a:r>
            <a:r>
              <a:rPr sz="120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876866" y="3997268"/>
            <a:ext cx="878180" cy="5481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73835">
              <a:lnSpc>
                <a:spcPct val="100000"/>
              </a:lnSpc>
            </a:pPr>
            <a:r>
              <a:rPr spc="-5" dirty="0"/>
              <a:t>characteristic</a:t>
            </a:r>
            <a:r>
              <a:rPr dirty="0"/>
              <a:t>s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differences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97372" y="4950588"/>
            <a:ext cx="237490" cy="76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l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0072" y="2040321"/>
            <a:ext cx="544195" cy="403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1400" b="1" spc="20" dirty="0">
                <a:solidFill>
                  <a:srgbClr val="1F2E16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1350">
              <a:latin typeface="Times New Roman"/>
              <a:cs typeface="Times New Roman"/>
            </a:endParaRPr>
          </a:p>
          <a:p>
            <a:pPr marR="324485">
              <a:lnSpc>
                <a:spcPct val="312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r>
              <a:rPr sz="16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750">
              <a:latin typeface="Times New Roman"/>
              <a:cs typeface="Times New Roman"/>
            </a:endParaRPr>
          </a:p>
          <a:p>
            <a:pPr marR="324485">
              <a:lnSpc>
                <a:spcPts val="1760"/>
              </a:lnSpc>
            </a:pP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implici</a:t>
            </a:r>
            <a:r>
              <a:rPr sz="165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f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650" spc="5" dirty="0">
                <a:solidFill>
                  <a:srgbClr val="494A4C"/>
                </a:solidFill>
                <a:latin typeface="Arial"/>
                <a:cs typeface="Arial"/>
              </a:rPr>
              <a:t>evel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0072" y="3212124"/>
            <a:ext cx="214629" cy="16313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1400"/>
              </a:lnSpc>
            </a:pPr>
            <a:r>
              <a:rPr sz="1650" spc="-9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1650" spc="-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3328" y="5276298"/>
            <a:ext cx="11811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30" dirty="0">
                <a:solidFill>
                  <a:srgbClr val="711411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92703" y="3796175"/>
            <a:ext cx="1905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125" dirty="0">
                <a:solidFill>
                  <a:srgbClr val="6D451B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73664" y="2040321"/>
            <a:ext cx="281522" cy="4030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39418" y="2106563"/>
            <a:ext cx="2118360" cy="304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15" dirty="0">
                <a:solidFill>
                  <a:srgbClr val="494A4C"/>
                </a:solidFill>
                <a:latin typeface="Arial"/>
                <a:cs typeface="Arial"/>
              </a:rPr>
              <a:t>overall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5" dirty="0">
                <a:solidFill>
                  <a:srgbClr val="494A4C"/>
                </a:solidFill>
                <a:latin typeface="Arial"/>
                <a:cs typeface="Arial"/>
              </a:rPr>
              <a:t>simplic</a:t>
            </a:r>
            <a:r>
              <a:rPr sz="2200" spc="-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2200" spc="19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200" spc="-15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39833" y="2642276"/>
            <a:ext cx="2882900" cy="74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175">
              <a:lnSpc>
                <a:spcPct val="100800"/>
              </a:lnSpc>
            </a:pP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level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80" dirty="0">
                <a:solidFill>
                  <a:srgbClr val="494A4C"/>
                </a:solidFill>
                <a:latin typeface="Arial"/>
                <a:cs typeface="Arial"/>
              </a:rPr>
              <a:t>of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complex</a:t>
            </a:r>
            <a:r>
              <a:rPr sz="1650" spc="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in</a:t>
            </a:r>
            <a:r>
              <a:rPr sz="1650" spc="1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applica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ions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5" dirty="0">
                <a:solidFill>
                  <a:srgbClr val="494A4C"/>
                </a:solidFill>
                <a:latin typeface="Arial"/>
                <a:cs typeface="Arial"/>
              </a:rPr>
              <a:t>impleme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n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45" dirty="0">
                <a:solidFill>
                  <a:srgbClr val="494A4C"/>
                </a:solidFill>
                <a:latin typeface="Arial"/>
                <a:cs typeface="Arial"/>
              </a:rPr>
              <a:t>ed</a:t>
            </a:r>
            <a:r>
              <a:rPr sz="165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494A4C"/>
                </a:solidFill>
                <a:latin typeface="Arial"/>
                <a:cs typeface="Arial"/>
              </a:rPr>
              <a:t>using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he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arch</a:t>
            </a:r>
            <a:r>
              <a:rPr sz="1650" spc="-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-10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r>
              <a:rPr sz="1650" spc="-15" dirty="0">
                <a:solidFill>
                  <a:srgbClr val="494A4C"/>
                </a:solidFill>
                <a:latin typeface="Arial"/>
                <a:cs typeface="Arial"/>
              </a:rPr>
              <a:t>c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ure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p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tt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ern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91737" y="5966548"/>
            <a:ext cx="98171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835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microservices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73790" y="5336425"/>
            <a:ext cx="1018080" cy="543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31015" y="5336425"/>
            <a:ext cx="924104" cy="5652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20876" y="5973859"/>
            <a:ext cx="116649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</a:pPr>
            <a:r>
              <a:rPr sz="1200" spc="25" dirty="0">
                <a:solidFill>
                  <a:srgbClr val="494A4C"/>
                </a:solidFill>
                <a:latin typeface="Arial"/>
                <a:cs typeface="Arial"/>
              </a:rPr>
              <a:t>service-oriented</a:t>
            </a:r>
            <a:r>
              <a:rPr sz="120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07510" y="4622398"/>
            <a:ext cx="99314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 marR="5080" indent="-60960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service-based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63341" y="3929410"/>
            <a:ext cx="821506" cy="5697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80623" y="3895474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86" y="135647"/>
                </a:lnTo>
                <a:lnTo>
                  <a:pt x="820686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330207" y="2810743"/>
            <a:ext cx="8718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</a:pPr>
            <a:r>
              <a:rPr sz="1200" spc="35" dirty="0">
                <a:solidFill>
                  <a:srgbClr val="494A4C"/>
                </a:solidFill>
                <a:latin typeface="Arial"/>
                <a:cs typeface="Arial"/>
              </a:rPr>
              <a:t>monolithic</a:t>
            </a:r>
            <a:r>
              <a:rPr sz="120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17254" y="2185665"/>
            <a:ext cx="878168" cy="54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73835">
              <a:lnSpc>
                <a:spcPct val="100000"/>
              </a:lnSpc>
            </a:pPr>
            <a:r>
              <a:rPr spc="-5" dirty="0"/>
              <a:t>characteristic</a:t>
            </a:r>
            <a:r>
              <a:rPr dirty="0"/>
              <a:t>s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differences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97372" y="4950588"/>
            <a:ext cx="237490" cy="76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l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0072" y="2040321"/>
            <a:ext cx="544195" cy="403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1400" b="1" spc="20" dirty="0">
                <a:solidFill>
                  <a:srgbClr val="1F2E16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1350">
              <a:latin typeface="Times New Roman"/>
              <a:cs typeface="Times New Roman"/>
            </a:endParaRPr>
          </a:p>
          <a:p>
            <a:pPr marR="324485">
              <a:lnSpc>
                <a:spcPct val="312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r>
              <a:rPr sz="16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750">
              <a:latin typeface="Times New Roman"/>
              <a:cs typeface="Times New Roman"/>
            </a:endParaRPr>
          </a:p>
          <a:p>
            <a:pPr marR="324485">
              <a:lnSpc>
                <a:spcPts val="1760"/>
              </a:lnSpc>
            </a:pP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implici</a:t>
            </a:r>
            <a:r>
              <a:rPr sz="165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f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650" spc="5" dirty="0">
                <a:solidFill>
                  <a:srgbClr val="494A4C"/>
                </a:solidFill>
                <a:latin typeface="Arial"/>
                <a:cs typeface="Arial"/>
              </a:rPr>
              <a:t>evel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0072" y="3212124"/>
            <a:ext cx="214629" cy="16313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1400"/>
              </a:lnSpc>
            </a:pPr>
            <a:r>
              <a:rPr sz="1650" spc="-9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1650" spc="-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3328" y="5276298"/>
            <a:ext cx="11811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30" dirty="0">
                <a:solidFill>
                  <a:srgbClr val="711411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92703" y="3796175"/>
            <a:ext cx="1905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125" dirty="0">
                <a:solidFill>
                  <a:srgbClr val="6D451B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73664" y="2040321"/>
            <a:ext cx="281522" cy="4030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39418" y="2106563"/>
            <a:ext cx="2118360" cy="304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15" dirty="0">
                <a:solidFill>
                  <a:srgbClr val="494A4C"/>
                </a:solidFill>
                <a:latin typeface="Arial"/>
                <a:cs typeface="Arial"/>
              </a:rPr>
              <a:t>overall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5" dirty="0">
                <a:solidFill>
                  <a:srgbClr val="494A4C"/>
                </a:solidFill>
                <a:latin typeface="Arial"/>
                <a:cs typeface="Arial"/>
              </a:rPr>
              <a:t>simplic</a:t>
            </a:r>
            <a:r>
              <a:rPr sz="2200" spc="-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2200" spc="19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200" spc="-15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39833" y="2642276"/>
            <a:ext cx="2882900" cy="74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175">
              <a:lnSpc>
                <a:spcPct val="100800"/>
              </a:lnSpc>
            </a:pP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level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80" dirty="0">
                <a:solidFill>
                  <a:srgbClr val="494A4C"/>
                </a:solidFill>
                <a:latin typeface="Arial"/>
                <a:cs typeface="Arial"/>
              </a:rPr>
              <a:t>of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complex</a:t>
            </a:r>
            <a:r>
              <a:rPr sz="1650" spc="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in</a:t>
            </a:r>
            <a:r>
              <a:rPr sz="1650" spc="1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applica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ions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5" dirty="0">
                <a:solidFill>
                  <a:srgbClr val="494A4C"/>
                </a:solidFill>
                <a:latin typeface="Arial"/>
                <a:cs typeface="Arial"/>
              </a:rPr>
              <a:t>impleme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n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45" dirty="0">
                <a:solidFill>
                  <a:srgbClr val="494A4C"/>
                </a:solidFill>
                <a:latin typeface="Arial"/>
                <a:cs typeface="Arial"/>
              </a:rPr>
              <a:t>ed</a:t>
            </a:r>
            <a:r>
              <a:rPr sz="165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494A4C"/>
                </a:solidFill>
                <a:latin typeface="Arial"/>
                <a:cs typeface="Arial"/>
              </a:rPr>
              <a:t>using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he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arch</a:t>
            </a:r>
            <a:r>
              <a:rPr sz="1650" spc="-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-10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r>
              <a:rPr sz="1650" spc="-15" dirty="0">
                <a:solidFill>
                  <a:srgbClr val="494A4C"/>
                </a:solidFill>
                <a:latin typeface="Arial"/>
                <a:cs typeface="Arial"/>
              </a:rPr>
              <a:t>c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ure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p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tt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ern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91737" y="5966548"/>
            <a:ext cx="98171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835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microservices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73790" y="5336425"/>
            <a:ext cx="1018080" cy="543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31015" y="5336425"/>
            <a:ext cx="924104" cy="5652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20876" y="5973859"/>
            <a:ext cx="116649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</a:pPr>
            <a:r>
              <a:rPr sz="1200" spc="25" dirty="0">
                <a:solidFill>
                  <a:srgbClr val="494A4C"/>
                </a:solidFill>
                <a:latin typeface="Arial"/>
                <a:cs typeface="Arial"/>
              </a:rPr>
              <a:t>service-oriented</a:t>
            </a:r>
            <a:r>
              <a:rPr sz="120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69686" y="4132153"/>
            <a:ext cx="99314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 marR="5080" indent="-60960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servi</a:t>
            </a:r>
            <a:r>
              <a:rPr sz="1200" spc="5" dirty="0">
                <a:solidFill>
                  <a:srgbClr val="494A4C"/>
                </a:solidFill>
                <a:latin typeface="Arial"/>
                <a:cs typeface="Arial"/>
              </a:rPr>
              <a:t>ce-based</a:t>
            </a:r>
            <a:r>
              <a:rPr sz="120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25422" y="3439152"/>
            <a:ext cx="821496" cy="569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42674" y="3405173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73" y="135647"/>
                </a:lnTo>
                <a:lnTo>
                  <a:pt x="820673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330207" y="2810743"/>
            <a:ext cx="8718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</a:pPr>
            <a:r>
              <a:rPr sz="1200" spc="35" dirty="0">
                <a:solidFill>
                  <a:srgbClr val="494A4C"/>
                </a:solidFill>
                <a:latin typeface="Arial"/>
                <a:cs typeface="Arial"/>
              </a:rPr>
              <a:t>monolithic</a:t>
            </a:r>
            <a:r>
              <a:rPr sz="120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17254" y="2185665"/>
            <a:ext cx="878168" cy="54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73835">
              <a:lnSpc>
                <a:spcPct val="100000"/>
              </a:lnSpc>
            </a:pPr>
            <a:r>
              <a:rPr spc="-5" dirty="0"/>
              <a:t>characteristic</a:t>
            </a:r>
            <a:r>
              <a:rPr dirty="0"/>
              <a:t>s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differences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97372" y="4950588"/>
            <a:ext cx="237490" cy="76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l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0072" y="2040321"/>
            <a:ext cx="544195" cy="403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1400" b="1" spc="20" dirty="0">
                <a:solidFill>
                  <a:srgbClr val="1F2E16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1350">
              <a:latin typeface="Times New Roman"/>
              <a:cs typeface="Times New Roman"/>
            </a:endParaRPr>
          </a:p>
          <a:p>
            <a:pPr marR="324485">
              <a:lnSpc>
                <a:spcPct val="312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r>
              <a:rPr sz="16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750">
              <a:latin typeface="Times New Roman"/>
              <a:cs typeface="Times New Roman"/>
            </a:endParaRPr>
          </a:p>
          <a:p>
            <a:pPr marR="324485">
              <a:lnSpc>
                <a:spcPts val="1760"/>
              </a:lnSpc>
            </a:pP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implici</a:t>
            </a:r>
            <a:r>
              <a:rPr sz="165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f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650" spc="5" dirty="0">
                <a:solidFill>
                  <a:srgbClr val="494A4C"/>
                </a:solidFill>
                <a:latin typeface="Arial"/>
                <a:cs typeface="Arial"/>
              </a:rPr>
              <a:t>evel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0072" y="3212124"/>
            <a:ext cx="214629" cy="16313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1400"/>
              </a:lnSpc>
            </a:pPr>
            <a:r>
              <a:rPr sz="1650" spc="-9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1650" spc="-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3328" y="5276298"/>
            <a:ext cx="11811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30" dirty="0">
                <a:solidFill>
                  <a:srgbClr val="711411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92703" y="3796175"/>
            <a:ext cx="1905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125" dirty="0">
                <a:solidFill>
                  <a:srgbClr val="6D451B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73664" y="2040321"/>
            <a:ext cx="281522" cy="4030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39418" y="2106563"/>
            <a:ext cx="2118360" cy="304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15" dirty="0">
                <a:solidFill>
                  <a:srgbClr val="494A4C"/>
                </a:solidFill>
                <a:latin typeface="Arial"/>
                <a:cs typeface="Arial"/>
              </a:rPr>
              <a:t>overall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5" dirty="0">
                <a:solidFill>
                  <a:srgbClr val="494A4C"/>
                </a:solidFill>
                <a:latin typeface="Arial"/>
                <a:cs typeface="Arial"/>
              </a:rPr>
              <a:t>simplic</a:t>
            </a:r>
            <a:r>
              <a:rPr sz="2200" spc="-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2200" spc="19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200" spc="-15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39833" y="2642276"/>
            <a:ext cx="2882900" cy="74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175">
              <a:lnSpc>
                <a:spcPct val="100800"/>
              </a:lnSpc>
            </a:pP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level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80" dirty="0">
                <a:solidFill>
                  <a:srgbClr val="494A4C"/>
                </a:solidFill>
                <a:latin typeface="Arial"/>
                <a:cs typeface="Arial"/>
              </a:rPr>
              <a:t>of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complex</a:t>
            </a:r>
            <a:r>
              <a:rPr sz="1650" spc="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in</a:t>
            </a:r>
            <a:r>
              <a:rPr sz="1650" spc="1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applica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ions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5" dirty="0">
                <a:solidFill>
                  <a:srgbClr val="494A4C"/>
                </a:solidFill>
                <a:latin typeface="Arial"/>
                <a:cs typeface="Arial"/>
              </a:rPr>
              <a:t>impleme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n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45" dirty="0">
                <a:solidFill>
                  <a:srgbClr val="494A4C"/>
                </a:solidFill>
                <a:latin typeface="Arial"/>
                <a:cs typeface="Arial"/>
              </a:rPr>
              <a:t>ed</a:t>
            </a:r>
            <a:r>
              <a:rPr sz="165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494A4C"/>
                </a:solidFill>
                <a:latin typeface="Arial"/>
                <a:cs typeface="Arial"/>
              </a:rPr>
              <a:t>using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he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arch</a:t>
            </a:r>
            <a:r>
              <a:rPr sz="1650" spc="-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-10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r>
              <a:rPr sz="1650" spc="-15" dirty="0">
                <a:solidFill>
                  <a:srgbClr val="494A4C"/>
                </a:solidFill>
                <a:latin typeface="Arial"/>
                <a:cs typeface="Arial"/>
              </a:rPr>
              <a:t>c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ure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p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tt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ern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5996" y="4170089"/>
            <a:ext cx="98171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835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microservices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08056" y="3539973"/>
            <a:ext cx="1018092" cy="543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31015" y="5336425"/>
            <a:ext cx="924104" cy="5652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20876" y="5973859"/>
            <a:ext cx="116649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</a:pPr>
            <a:r>
              <a:rPr sz="1200" spc="25" dirty="0">
                <a:solidFill>
                  <a:srgbClr val="494A4C"/>
                </a:solidFill>
                <a:latin typeface="Arial"/>
                <a:cs typeface="Arial"/>
              </a:rPr>
              <a:t>service-oriented</a:t>
            </a:r>
            <a:r>
              <a:rPr sz="1200" spc="1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69686" y="4132153"/>
            <a:ext cx="99314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 marR="5080" indent="-60960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servi</a:t>
            </a:r>
            <a:r>
              <a:rPr sz="1200" spc="5" dirty="0">
                <a:solidFill>
                  <a:srgbClr val="494A4C"/>
                </a:solidFill>
                <a:latin typeface="Arial"/>
                <a:cs typeface="Arial"/>
              </a:rPr>
              <a:t>ce-based</a:t>
            </a:r>
            <a:r>
              <a:rPr sz="120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25422" y="3439152"/>
            <a:ext cx="821496" cy="569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42674" y="3405173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73" y="135647"/>
                </a:lnTo>
                <a:lnTo>
                  <a:pt x="820673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330207" y="2810743"/>
            <a:ext cx="8718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</a:pPr>
            <a:r>
              <a:rPr sz="1200" spc="35" dirty="0">
                <a:solidFill>
                  <a:srgbClr val="494A4C"/>
                </a:solidFill>
                <a:latin typeface="Arial"/>
                <a:cs typeface="Arial"/>
              </a:rPr>
              <a:t>monolithic</a:t>
            </a:r>
            <a:r>
              <a:rPr sz="120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17254" y="2185665"/>
            <a:ext cx="878168" cy="54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0304" y="1339592"/>
            <a:ext cx="4776215" cy="4495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35851" y="1339592"/>
            <a:ext cx="2587751" cy="487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0304" y="5824723"/>
            <a:ext cx="4776215" cy="3916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0179" rIns="0" bIns="0" rtlCol="0">
            <a:spAutoFit/>
          </a:bodyPr>
          <a:lstStyle/>
          <a:p>
            <a:pPr marL="716280">
              <a:lnSpc>
                <a:spcPct val="100000"/>
              </a:lnSpc>
            </a:pPr>
            <a:r>
              <a:rPr sz="3950" spc="-20" dirty="0"/>
              <a:t>microservice</a:t>
            </a:r>
            <a:r>
              <a:rPr sz="3950" spc="270" dirty="0">
                <a:latin typeface="Times New Roman"/>
                <a:cs typeface="Times New Roman"/>
              </a:rPr>
              <a:t> </a:t>
            </a:r>
            <a:r>
              <a:rPr sz="3950" spc="-25" dirty="0"/>
              <a:t>implementation</a:t>
            </a:r>
            <a:endParaRPr sz="39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64906" y="6218189"/>
            <a:ext cx="471805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20" marR="5080" indent="-236854">
              <a:lnSpc>
                <a:spcPct val="132000"/>
              </a:lnSpc>
            </a:pPr>
            <a:r>
              <a:rPr sz="1400" spc="-5" dirty="0">
                <a:solidFill>
                  <a:srgbClr val="211F1F"/>
                </a:solidFill>
                <a:latin typeface="Arial"/>
                <a:cs typeface="Arial"/>
                <a:hlinkClick r:id="rId6"/>
              </a:rPr>
              <a:t>http://2012.33degree.org/pdf/JamesLewisMicroServices.pdf</a:t>
            </a:r>
            <a:r>
              <a:rPr sz="1400" spc="-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211F1F"/>
                </a:solidFill>
                <a:latin typeface="Arial"/>
                <a:cs typeface="Arial"/>
                <a:hlinkClick r:id="rId7"/>
              </a:rPr>
              <a:t>http://www.infoq.com/presentations/Micro-Services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31" rIns="0" bIns="0" rtlCol="0">
            <a:spAutoFit/>
          </a:bodyPr>
          <a:lstStyle/>
          <a:p>
            <a:pPr marL="1473835">
              <a:lnSpc>
                <a:spcPct val="100000"/>
              </a:lnSpc>
            </a:pPr>
            <a:r>
              <a:rPr spc="-5" dirty="0"/>
              <a:t>characteristic</a:t>
            </a:r>
            <a:r>
              <a:rPr dirty="0"/>
              <a:t>s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-5" dirty="0"/>
              <a:t>differences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97372" y="4950588"/>
            <a:ext cx="237490" cy="76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l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0072" y="2040321"/>
            <a:ext cx="544195" cy="403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1400" b="1" spc="20" dirty="0">
                <a:solidFill>
                  <a:srgbClr val="1F2E16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1350">
              <a:latin typeface="Times New Roman"/>
              <a:cs typeface="Times New Roman"/>
            </a:endParaRPr>
          </a:p>
          <a:p>
            <a:pPr marR="324485">
              <a:lnSpc>
                <a:spcPct val="31200"/>
              </a:lnSpc>
            </a:pP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r>
              <a:rPr sz="16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750">
              <a:latin typeface="Times New Roman"/>
              <a:cs typeface="Times New Roman"/>
            </a:endParaRPr>
          </a:p>
          <a:p>
            <a:pPr marR="324485">
              <a:lnSpc>
                <a:spcPts val="1760"/>
              </a:lnSpc>
            </a:pPr>
            <a:r>
              <a:rPr sz="1650" spc="30" dirty="0">
                <a:solidFill>
                  <a:srgbClr val="494A4C"/>
                </a:solidFill>
                <a:latin typeface="Arial"/>
                <a:cs typeface="Arial"/>
              </a:rPr>
              <a:t>implici</a:t>
            </a:r>
            <a:r>
              <a:rPr sz="165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90" dirty="0">
                <a:solidFill>
                  <a:srgbClr val="494A4C"/>
                </a:solidFill>
                <a:latin typeface="Arial"/>
                <a:cs typeface="Arial"/>
              </a:rPr>
              <a:t>f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650" spc="5" dirty="0">
                <a:solidFill>
                  <a:srgbClr val="494A4C"/>
                </a:solidFill>
                <a:latin typeface="Arial"/>
                <a:cs typeface="Arial"/>
              </a:rPr>
              <a:t>evel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0072" y="3212124"/>
            <a:ext cx="214629" cy="16313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1400"/>
              </a:lnSpc>
            </a:pPr>
            <a:r>
              <a:rPr sz="1650" spc="-95" dirty="0">
                <a:solidFill>
                  <a:srgbClr val="494A4C"/>
                </a:solidFill>
                <a:latin typeface="Arial"/>
                <a:cs typeface="Arial"/>
              </a:rPr>
              <a:t>s</a:t>
            </a:r>
            <a:r>
              <a:rPr sz="1650" spc="-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60" dirty="0">
                <a:solidFill>
                  <a:srgbClr val="494A4C"/>
                </a:solidFill>
                <a:latin typeface="Arial"/>
                <a:cs typeface="Arial"/>
              </a:rPr>
              <a:t>o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3328" y="5276298"/>
            <a:ext cx="11811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30" dirty="0">
                <a:solidFill>
                  <a:srgbClr val="711411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92703" y="3796175"/>
            <a:ext cx="1905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125" dirty="0">
                <a:solidFill>
                  <a:srgbClr val="6D451B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73664" y="2040321"/>
            <a:ext cx="281522" cy="4030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39418" y="2106563"/>
            <a:ext cx="2118360" cy="304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15" dirty="0">
                <a:solidFill>
                  <a:srgbClr val="494A4C"/>
                </a:solidFill>
                <a:latin typeface="Arial"/>
                <a:cs typeface="Arial"/>
              </a:rPr>
              <a:t>overall</a:t>
            </a:r>
            <a:r>
              <a:rPr sz="2200" spc="5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2200" spc="5" dirty="0">
                <a:solidFill>
                  <a:srgbClr val="494A4C"/>
                </a:solidFill>
                <a:latin typeface="Arial"/>
                <a:cs typeface="Arial"/>
              </a:rPr>
              <a:t>simplic</a:t>
            </a:r>
            <a:r>
              <a:rPr sz="2200" spc="-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2200" spc="19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2200" spc="-15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39833" y="2642276"/>
            <a:ext cx="2882900" cy="74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175">
              <a:lnSpc>
                <a:spcPct val="100800"/>
              </a:lnSpc>
            </a:pP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level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80" dirty="0">
                <a:solidFill>
                  <a:srgbClr val="494A4C"/>
                </a:solidFill>
                <a:latin typeface="Arial"/>
                <a:cs typeface="Arial"/>
              </a:rPr>
              <a:t>of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35" dirty="0">
                <a:solidFill>
                  <a:srgbClr val="494A4C"/>
                </a:solidFill>
                <a:latin typeface="Arial"/>
                <a:cs typeface="Arial"/>
              </a:rPr>
              <a:t>complex</a:t>
            </a:r>
            <a:r>
              <a:rPr sz="1650" spc="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y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in</a:t>
            </a:r>
            <a:r>
              <a:rPr sz="1650" spc="1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applica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ions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25" dirty="0">
                <a:solidFill>
                  <a:srgbClr val="494A4C"/>
                </a:solidFill>
                <a:latin typeface="Arial"/>
                <a:cs typeface="Arial"/>
              </a:rPr>
              <a:t>impleme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n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45" dirty="0">
                <a:solidFill>
                  <a:srgbClr val="494A4C"/>
                </a:solidFill>
                <a:latin typeface="Arial"/>
                <a:cs typeface="Arial"/>
              </a:rPr>
              <a:t>ed</a:t>
            </a:r>
            <a:r>
              <a:rPr sz="165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494A4C"/>
                </a:solidFill>
                <a:latin typeface="Arial"/>
                <a:cs typeface="Arial"/>
              </a:rPr>
              <a:t>using</a:t>
            </a:r>
            <a:r>
              <a:rPr sz="1650" spc="4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he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494A4C"/>
                </a:solidFill>
                <a:latin typeface="Arial"/>
                <a:cs typeface="Arial"/>
              </a:rPr>
              <a:t>arch</a:t>
            </a:r>
            <a:r>
              <a:rPr sz="1650" spc="-5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-10" dirty="0">
                <a:solidFill>
                  <a:srgbClr val="494A4C"/>
                </a:solidFill>
                <a:latin typeface="Arial"/>
                <a:cs typeface="Arial"/>
              </a:rPr>
              <a:t>e</a:t>
            </a:r>
            <a:r>
              <a:rPr sz="1650" spc="-15" dirty="0">
                <a:solidFill>
                  <a:srgbClr val="494A4C"/>
                </a:solidFill>
                <a:latin typeface="Arial"/>
                <a:cs typeface="Arial"/>
              </a:rPr>
              <a:t>c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ure</a:t>
            </a:r>
            <a:r>
              <a:rPr sz="1650" spc="5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494A4C"/>
                </a:solidFill>
                <a:latin typeface="Arial"/>
                <a:cs typeface="Arial"/>
              </a:rPr>
              <a:t>p</a:t>
            </a:r>
            <a:r>
              <a:rPr sz="1650" spc="10" dirty="0">
                <a:solidFill>
                  <a:srgbClr val="494A4C"/>
                </a:solidFill>
                <a:latin typeface="Arial"/>
                <a:cs typeface="Arial"/>
              </a:rPr>
              <a:t>a</a:t>
            </a:r>
            <a:r>
              <a:rPr sz="1650" spc="155" dirty="0">
                <a:solidFill>
                  <a:srgbClr val="494A4C"/>
                </a:solidFill>
                <a:latin typeface="Arial"/>
                <a:cs typeface="Arial"/>
              </a:rPr>
              <a:t>tt</a:t>
            </a:r>
            <a:r>
              <a:rPr sz="1650" spc="20" dirty="0">
                <a:solidFill>
                  <a:srgbClr val="494A4C"/>
                </a:solidFill>
                <a:latin typeface="Arial"/>
                <a:cs typeface="Arial"/>
              </a:rPr>
              <a:t>ern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5996" y="4170089"/>
            <a:ext cx="98171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835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microservices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08056" y="3539973"/>
            <a:ext cx="1018092" cy="543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71381" y="4943507"/>
            <a:ext cx="924104" cy="5652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161257" y="5580933"/>
            <a:ext cx="116649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</a:pPr>
            <a:r>
              <a:rPr sz="1200" spc="15" dirty="0">
                <a:solidFill>
                  <a:srgbClr val="494A4C"/>
                </a:solidFill>
                <a:latin typeface="Arial"/>
                <a:cs typeface="Arial"/>
              </a:rPr>
              <a:t>service-orien</a:t>
            </a:r>
            <a:r>
              <a:rPr sz="1200" spc="120" dirty="0">
                <a:solidFill>
                  <a:srgbClr val="494A4C"/>
                </a:solidFill>
                <a:latin typeface="Arial"/>
                <a:cs typeface="Arial"/>
              </a:rPr>
              <a:t>t</a:t>
            </a:r>
            <a:r>
              <a:rPr sz="1200" spc="45" dirty="0">
                <a:solidFill>
                  <a:srgbClr val="494A4C"/>
                </a:solidFill>
                <a:latin typeface="Arial"/>
                <a:cs typeface="Arial"/>
              </a:rPr>
              <a:t>ed</a:t>
            </a:r>
            <a:r>
              <a:rPr sz="120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arch</a:t>
            </a:r>
            <a:r>
              <a:rPr sz="1200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200" spc="45" dirty="0">
                <a:solidFill>
                  <a:srgbClr val="494A4C"/>
                </a:solidFill>
                <a:latin typeface="Arial"/>
                <a:cs typeface="Arial"/>
              </a:rPr>
              <a:t>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69627" y="4132178"/>
            <a:ext cx="99314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 marR="5080" indent="-60960">
              <a:lnSpc>
                <a:spcPct val="100000"/>
              </a:lnSpc>
            </a:pP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service-based</a:t>
            </a:r>
            <a:r>
              <a:rPr sz="1200" spc="5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494A4C"/>
                </a:solidFill>
                <a:latin typeface="Arial"/>
                <a:cs typeface="Arial"/>
              </a:rPr>
              <a:t>arch</a:t>
            </a:r>
            <a:r>
              <a:rPr sz="1200" dirty="0">
                <a:solidFill>
                  <a:srgbClr val="494A4C"/>
                </a:solidFill>
                <a:latin typeface="Arial"/>
                <a:cs typeface="Arial"/>
              </a:rPr>
              <a:t>i</a:t>
            </a:r>
            <a:r>
              <a:rPr sz="1200" spc="45" dirty="0">
                <a:solidFill>
                  <a:srgbClr val="494A4C"/>
                </a:solidFill>
                <a:latin typeface="Arial"/>
                <a:cs typeface="Arial"/>
              </a:rPr>
              <a:t>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25422" y="3439152"/>
            <a:ext cx="821496" cy="569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42674" y="3405173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73" y="135647"/>
                </a:lnTo>
                <a:lnTo>
                  <a:pt x="820673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330207" y="2810743"/>
            <a:ext cx="8718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</a:pPr>
            <a:r>
              <a:rPr sz="1200" spc="35" dirty="0">
                <a:solidFill>
                  <a:srgbClr val="494A4C"/>
                </a:solidFill>
                <a:latin typeface="Arial"/>
                <a:cs typeface="Arial"/>
              </a:rPr>
              <a:t>monolithic</a:t>
            </a:r>
            <a:r>
              <a:rPr sz="1200" spc="20" dirty="0">
                <a:solidFill>
                  <a:srgbClr val="494A4C"/>
                </a:solidFill>
                <a:latin typeface="Times New Roman"/>
                <a:cs typeface="Times New Roman"/>
              </a:rPr>
              <a:t> </a:t>
            </a:r>
            <a:r>
              <a:rPr sz="1200" spc="30" dirty="0">
                <a:solidFill>
                  <a:srgbClr val="494A4C"/>
                </a:solidFill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17254" y="2185665"/>
            <a:ext cx="878168" cy="54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99423" y="1066492"/>
            <a:ext cx="2698750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350" b="0" dirty="0">
                <a:solidFill>
                  <a:srgbClr val="56575A"/>
                </a:solidFill>
                <a:latin typeface="Bookman Old Style"/>
                <a:cs typeface="Bookman Old Style"/>
              </a:rPr>
              <a:t>Which</a:t>
            </a:r>
            <a:r>
              <a:rPr sz="4350" b="0" spc="31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4350" b="0" spc="-5" dirty="0">
                <a:solidFill>
                  <a:srgbClr val="56575A"/>
                </a:solidFill>
                <a:latin typeface="Bookman Old Style"/>
                <a:cs typeface="Bookman Old Style"/>
              </a:rPr>
              <a:t>?!?</a:t>
            </a:r>
            <a:endParaRPr sz="435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26826" y="2066570"/>
            <a:ext cx="1018068" cy="543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9583" y="2086132"/>
            <a:ext cx="840498" cy="514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42894" y="2052159"/>
            <a:ext cx="821496" cy="5696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60146" y="2018180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73" y="135647"/>
                </a:lnTo>
                <a:lnTo>
                  <a:pt x="820673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44730" y="2069109"/>
            <a:ext cx="878180" cy="54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99423" y="1066492"/>
            <a:ext cx="2698750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350" b="0" dirty="0">
                <a:solidFill>
                  <a:srgbClr val="56575A"/>
                </a:solidFill>
                <a:latin typeface="Bookman Old Style"/>
                <a:cs typeface="Bookman Old Style"/>
              </a:rPr>
              <a:t>Which</a:t>
            </a:r>
            <a:r>
              <a:rPr sz="4350" b="0" spc="31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4350" b="0" spc="-5" dirty="0">
                <a:solidFill>
                  <a:srgbClr val="56575A"/>
                </a:solidFill>
                <a:latin typeface="Bookman Old Style"/>
                <a:cs typeface="Bookman Old Style"/>
              </a:rPr>
              <a:t>?!?</a:t>
            </a:r>
            <a:endParaRPr sz="435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9243" y="3880947"/>
            <a:ext cx="5765165" cy="1863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00" spc="-15" dirty="0">
                <a:solidFill>
                  <a:srgbClr val="565659"/>
                </a:solidFill>
                <a:latin typeface="Arial"/>
                <a:cs typeface="Arial"/>
              </a:rPr>
              <a:t>default</a:t>
            </a: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05"/>
              </a:spcBef>
            </a:pPr>
            <a:r>
              <a:rPr sz="2900" spc="-25" dirty="0">
                <a:solidFill>
                  <a:srgbClr val="565659"/>
                </a:solidFill>
                <a:latin typeface="Arial"/>
                <a:cs typeface="Arial"/>
              </a:rPr>
              <a:t>eas</a:t>
            </a:r>
            <a:r>
              <a:rPr sz="2900" spc="-15" dirty="0">
                <a:solidFill>
                  <a:srgbClr val="565659"/>
                </a:solidFill>
                <a:latin typeface="Arial"/>
                <a:cs typeface="Arial"/>
              </a:rPr>
              <a:t>y</a:t>
            </a:r>
            <a:r>
              <a:rPr sz="2900" spc="80" dirty="0">
                <a:solidFill>
                  <a:srgbClr val="565659"/>
                </a:solidFill>
                <a:latin typeface="Times New Roman"/>
                <a:cs typeface="Times New Roman"/>
              </a:rPr>
              <a:t> </a:t>
            </a:r>
            <a:r>
              <a:rPr sz="2900" spc="-15" dirty="0">
                <a:solidFill>
                  <a:srgbClr val="565659"/>
                </a:solidFill>
                <a:latin typeface="Arial"/>
                <a:cs typeface="Arial"/>
              </a:rPr>
              <a:t>to</a:t>
            </a:r>
            <a:r>
              <a:rPr sz="2900" spc="75" dirty="0">
                <a:solidFill>
                  <a:srgbClr val="565659"/>
                </a:solidFill>
                <a:latin typeface="Times New Roman"/>
                <a:cs typeface="Times New Roman"/>
              </a:rPr>
              <a:t> </a:t>
            </a:r>
            <a:r>
              <a:rPr sz="2900" spc="-20" dirty="0">
                <a:solidFill>
                  <a:srgbClr val="565659"/>
                </a:solidFill>
                <a:latin typeface="Arial"/>
                <a:cs typeface="Arial"/>
              </a:rPr>
              <a:t>understand/build</a:t>
            </a: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05"/>
              </a:spcBef>
            </a:pPr>
            <a:r>
              <a:rPr sz="2900" spc="-20" dirty="0">
                <a:solidFill>
                  <a:srgbClr val="565659"/>
                </a:solidFill>
                <a:latin typeface="Arial"/>
                <a:cs typeface="Arial"/>
              </a:rPr>
              <a:t>doesn’</a:t>
            </a:r>
            <a:r>
              <a:rPr sz="2900" spc="-10" dirty="0">
                <a:solidFill>
                  <a:srgbClr val="565659"/>
                </a:solidFill>
                <a:latin typeface="Arial"/>
                <a:cs typeface="Arial"/>
              </a:rPr>
              <a:t>t</a:t>
            </a:r>
            <a:r>
              <a:rPr sz="2900" spc="80" dirty="0">
                <a:solidFill>
                  <a:srgbClr val="565659"/>
                </a:solidFill>
                <a:latin typeface="Times New Roman"/>
                <a:cs typeface="Times New Roman"/>
              </a:rPr>
              <a:t> </a:t>
            </a:r>
            <a:r>
              <a:rPr sz="2900" spc="-15" dirty="0">
                <a:solidFill>
                  <a:srgbClr val="565659"/>
                </a:solidFill>
                <a:latin typeface="Arial"/>
                <a:cs typeface="Arial"/>
              </a:rPr>
              <a:t>scale</a:t>
            </a:r>
            <a:r>
              <a:rPr sz="2900" spc="75" dirty="0">
                <a:solidFill>
                  <a:srgbClr val="565659"/>
                </a:solidFill>
                <a:latin typeface="Times New Roman"/>
                <a:cs typeface="Times New Roman"/>
              </a:rPr>
              <a:t> </a:t>
            </a:r>
            <a:r>
              <a:rPr sz="2900" spc="-20" dirty="0">
                <a:solidFill>
                  <a:srgbClr val="565659"/>
                </a:solidFill>
                <a:latin typeface="Arial"/>
                <a:cs typeface="Arial"/>
              </a:rPr>
              <a:t>wel</a:t>
            </a:r>
            <a:r>
              <a:rPr sz="2900" spc="-10" dirty="0">
                <a:solidFill>
                  <a:srgbClr val="565659"/>
                </a:solidFill>
                <a:latin typeface="Arial"/>
                <a:cs typeface="Arial"/>
              </a:rPr>
              <a:t>l</a:t>
            </a:r>
            <a:r>
              <a:rPr sz="2900" spc="80" dirty="0">
                <a:solidFill>
                  <a:srgbClr val="565659"/>
                </a:solidFill>
                <a:latin typeface="Times New Roman"/>
                <a:cs typeface="Times New Roman"/>
              </a:rPr>
              <a:t> </a:t>
            </a:r>
            <a:r>
              <a:rPr sz="2900" spc="-15" dirty="0">
                <a:solidFill>
                  <a:srgbClr val="565659"/>
                </a:solidFill>
                <a:latin typeface="Arial"/>
                <a:cs typeface="Arial"/>
              </a:rPr>
              <a:t>i</a:t>
            </a:r>
            <a:r>
              <a:rPr sz="2900" spc="-20" dirty="0">
                <a:solidFill>
                  <a:srgbClr val="565659"/>
                </a:solidFill>
                <a:latin typeface="Arial"/>
                <a:cs typeface="Arial"/>
              </a:rPr>
              <a:t>n</a:t>
            </a:r>
            <a:r>
              <a:rPr sz="2900" spc="75" dirty="0">
                <a:solidFill>
                  <a:srgbClr val="565659"/>
                </a:solidFill>
                <a:latin typeface="Times New Roman"/>
                <a:cs typeface="Times New Roman"/>
              </a:rPr>
              <a:t> </a:t>
            </a:r>
            <a:r>
              <a:rPr sz="2900" spc="-25" dirty="0">
                <a:solidFill>
                  <a:srgbClr val="565659"/>
                </a:solidFill>
                <a:latin typeface="Arial"/>
                <a:cs typeface="Arial"/>
              </a:rPr>
              <a:t>an</a:t>
            </a:r>
            <a:r>
              <a:rPr sz="2900" spc="-15" dirty="0">
                <a:solidFill>
                  <a:srgbClr val="565659"/>
                </a:solidFill>
                <a:latin typeface="Arial"/>
                <a:cs typeface="Arial"/>
              </a:rPr>
              <a:t>y</a:t>
            </a:r>
            <a:r>
              <a:rPr sz="2900" spc="80" dirty="0">
                <a:solidFill>
                  <a:srgbClr val="565659"/>
                </a:solidFill>
                <a:latin typeface="Times New Roman"/>
                <a:cs typeface="Times New Roman"/>
              </a:rPr>
              <a:t> </a:t>
            </a:r>
            <a:r>
              <a:rPr sz="2900" spc="-20" dirty="0">
                <a:solidFill>
                  <a:srgbClr val="565659"/>
                </a:solidFill>
                <a:latin typeface="Arial"/>
                <a:cs typeface="Arial"/>
              </a:rPr>
              <a:t>dimension</a:t>
            </a:r>
            <a:endParaRPr sz="2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48468" y="2037524"/>
            <a:ext cx="428195" cy="2284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48468" y="1548241"/>
            <a:ext cx="428195" cy="2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52704" y="2583755"/>
            <a:ext cx="419779" cy="291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44730" y="2069109"/>
            <a:ext cx="878180" cy="54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133600" y="2248462"/>
            <a:ext cx="6991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211F1F"/>
                </a:solidFill>
                <a:latin typeface="Arial"/>
                <a:cs typeface="Arial"/>
              </a:rPr>
              <a:t>Monolith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99423" y="1066492"/>
            <a:ext cx="2698750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350" b="0" dirty="0">
                <a:solidFill>
                  <a:srgbClr val="56575A"/>
                </a:solidFill>
                <a:latin typeface="Bookman Old Style"/>
                <a:cs typeface="Bookman Old Style"/>
              </a:rPr>
              <a:t>Which</a:t>
            </a:r>
            <a:r>
              <a:rPr sz="4350" b="0" spc="31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4350" b="0" spc="-5" dirty="0">
                <a:solidFill>
                  <a:srgbClr val="56575A"/>
                </a:solidFill>
                <a:latin typeface="Bookman Old Style"/>
                <a:cs typeface="Bookman Old Style"/>
              </a:rPr>
              <a:t>?!?</a:t>
            </a:r>
            <a:endParaRPr sz="435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3718" y="3245121"/>
            <a:ext cx="5617845" cy="284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>
              <a:lnSpc>
                <a:spcPct val="100000"/>
              </a:lnSpc>
            </a:pPr>
            <a:r>
              <a:rPr sz="2600" spc="10" dirty="0">
                <a:solidFill>
                  <a:srgbClr val="565659"/>
                </a:solidFill>
                <a:latin typeface="Arial"/>
                <a:cs typeface="Arial"/>
              </a:rPr>
              <a:t>service</a:t>
            </a:r>
            <a:r>
              <a:rPr sz="2600" spc="80" dirty="0">
                <a:solidFill>
                  <a:srgbClr val="565659"/>
                </a:solidFill>
                <a:latin typeface="Times New Roman"/>
                <a:cs typeface="Times New Roman"/>
              </a:rPr>
              <a:t> </a:t>
            </a:r>
            <a:r>
              <a:rPr sz="2600" spc="10" dirty="0">
                <a:solidFill>
                  <a:srgbClr val="565659"/>
                </a:solidFill>
                <a:latin typeface="Arial"/>
                <a:cs typeface="Arial"/>
              </a:rPr>
              <a:t>taxonomy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indent="3810">
              <a:lnSpc>
                <a:spcPct val="100000"/>
              </a:lnSpc>
            </a:pPr>
            <a:r>
              <a:rPr sz="2600" spc="5" dirty="0">
                <a:solidFill>
                  <a:srgbClr val="565659"/>
                </a:solidFill>
                <a:latin typeface="Arial"/>
                <a:cs typeface="Arial"/>
              </a:rPr>
              <a:t>hig</a:t>
            </a:r>
            <a:r>
              <a:rPr sz="2600" spc="10" dirty="0">
                <a:solidFill>
                  <a:srgbClr val="565659"/>
                </a:solidFill>
                <a:latin typeface="Arial"/>
                <a:cs typeface="Arial"/>
              </a:rPr>
              <a:t>h</a:t>
            </a:r>
            <a:r>
              <a:rPr sz="2600" spc="80" dirty="0">
                <a:solidFill>
                  <a:srgbClr val="565659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565659"/>
                </a:solidFill>
                <a:latin typeface="Arial"/>
                <a:cs typeface="Arial"/>
              </a:rPr>
              <a:t>degre</a:t>
            </a:r>
            <a:r>
              <a:rPr sz="2600" spc="10" dirty="0">
                <a:solidFill>
                  <a:srgbClr val="565659"/>
                </a:solidFill>
                <a:latin typeface="Arial"/>
                <a:cs typeface="Arial"/>
              </a:rPr>
              <a:t>e</a:t>
            </a:r>
            <a:r>
              <a:rPr sz="2600" spc="80" dirty="0">
                <a:solidFill>
                  <a:srgbClr val="565659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565659"/>
                </a:solidFill>
                <a:latin typeface="Arial"/>
                <a:cs typeface="Arial"/>
              </a:rPr>
              <a:t>of</a:t>
            </a:r>
            <a:r>
              <a:rPr sz="2600" spc="80" dirty="0">
                <a:solidFill>
                  <a:srgbClr val="565659"/>
                </a:solidFill>
                <a:latin typeface="Times New Roman"/>
                <a:cs typeface="Times New Roman"/>
              </a:rPr>
              <a:t> </a:t>
            </a:r>
            <a:r>
              <a:rPr sz="2600" spc="10" dirty="0">
                <a:solidFill>
                  <a:srgbClr val="565659"/>
                </a:solidFill>
                <a:latin typeface="Arial"/>
                <a:cs typeface="Arial"/>
              </a:rPr>
              <a:t>(potential)</a:t>
            </a:r>
            <a:r>
              <a:rPr sz="2600" spc="75" dirty="0">
                <a:solidFill>
                  <a:srgbClr val="565659"/>
                </a:solidFill>
                <a:latin typeface="Times New Roman"/>
                <a:cs typeface="Times New Roman"/>
              </a:rPr>
              <a:t> </a:t>
            </a:r>
            <a:r>
              <a:rPr sz="2600" spc="10" dirty="0">
                <a:solidFill>
                  <a:srgbClr val="565659"/>
                </a:solidFill>
                <a:latin typeface="Arial"/>
                <a:cs typeface="Arial"/>
              </a:rPr>
              <a:t>reuse</a:t>
            </a:r>
            <a:endParaRPr sz="2600">
              <a:latin typeface="Arial"/>
              <a:cs typeface="Arial"/>
            </a:endParaRPr>
          </a:p>
          <a:p>
            <a:pPr marL="12700" marR="5080" indent="3810">
              <a:lnSpc>
                <a:spcPct val="101200"/>
              </a:lnSpc>
              <a:spcBef>
                <a:spcPts val="2320"/>
              </a:spcBef>
            </a:pPr>
            <a:r>
              <a:rPr sz="2600" spc="5" dirty="0">
                <a:solidFill>
                  <a:srgbClr val="565659"/>
                </a:solidFill>
                <a:latin typeface="Arial"/>
                <a:cs typeface="Arial"/>
              </a:rPr>
              <a:t>highl</a:t>
            </a:r>
            <a:r>
              <a:rPr sz="2600" spc="10" dirty="0">
                <a:solidFill>
                  <a:srgbClr val="565659"/>
                </a:solidFill>
                <a:latin typeface="Arial"/>
                <a:cs typeface="Arial"/>
              </a:rPr>
              <a:t>y</a:t>
            </a:r>
            <a:r>
              <a:rPr sz="2600" spc="80" dirty="0">
                <a:solidFill>
                  <a:srgbClr val="565659"/>
                </a:solidFill>
                <a:latin typeface="Times New Roman"/>
                <a:cs typeface="Times New Roman"/>
              </a:rPr>
              <a:t> </a:t>
            </a:r>
            <a:r>
              <a:rPr sz="2600" spc="10" dirty="0">
                <a:solidFill>
                  <a:srgbClr val="565659"/>
                </a:solidFill>
                <a:latin typeface="Arial"/>
                <a:cs typeface="Arial"/>
              </a:rPr>
              <a:t>compatible</a:t>
            </a:r>
            <a:r>
              <a:rPr sz="2600" spc="75" dirty="0">
                <a:solidFill>
                  <a:srgbClr val="565659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565659"/>
                </a:solidFill>
                <a:latin typeface="Arial"/>
                <a:cs typeface="Arial"/>
              </a:rPr>
              <a:t>i</a:t>
            </a:r>
            <a:r>
              <a:rPr sz="2600" spc="10" dirty="0">
                <a:solidFill>
                  <a:srgbClr val="565659"/>
                </a:solidFill>
                <a:latin typeface="Arial"/>
                <a:cs typeface="Arial"/>
              </a:rPr>
              <a:t>n</a:t>
            </a:r>
            <a:r>
              <a:rPr sz="2600" spc="80" dirty="0">
                <a:solidFill>
                  <a:srgbClr val="565659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565659"/>
                </a:solidFill>
                <a:latin typeface="Arial"/>
                <a:cs typeface="Arial"/>
              </a:rPr>
              <a:t>integration-heavy</a:t>
            </a:r>
            <a:r>
              <a:rPr sz="2600" dirty="0">
                <a:solidFill>
                  <a:srgbClr val="565659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565659"/>
                </a:solidFill>
                <a:latin typeface="Arial"/>
                <a:cs typeface="Arial"/>
              </a:rPr>
              <a:t>environments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2050">
              <a:latin typeface="Times New Roman"/>
              <a:cs typeface="Times New Roman"/>
            </a:endParaRPr>
          </a:p>
          <a:p>
            <a:pPr marL="16510">
              <a:lnSpc>
                <a:spcPct val="100000"/>
              </a:lnSpc>
            </a:pPr>
            <a:r>
              <a:rPr sz="2600" spc="5" dirty="0">
                <a:solidFill>
                  <a:srgbClr val="565659"/>
                </a:solidFill>
                <a:latin typeface="Arial"/>
                <a:cs typeface="Arial"/>
              </a:rPr>
              <a:t>operationall</a:t>
            </a:r>
            <a:r>
              <a:rPr sz="2600" spc="10" dirty="0">
                <a:solidFill>
                  <a:srgbClr val="565659"/>
                </a:solidFill>
                <a:latin typeface="Arial"/>
                <a:cs typeface="Arial"/>
              </a:rPr>
              <a:t>y</a:t>
            </a:r>
            <a:r>
              <a:rPr sz="2600" spc="85" dirty="0">
                <a:solidFill>
                  <a:srgbClr val="565659"/>
                </a:solidFill>
                <a:latin typeface="Times New Roman"/>
                <a:cs typeface="Times New Roman"/>
              </a:rPr>
              <a:t> </a:t>
            </a:r>
            <a:r>
              <a:rPr sz="2600" spc="10" dirty="0">
                <a:solidFill>
                  <a:srgbClr val="565659"/>
                </a:solidFill>
                <a:latin typeface="Arial"/>
                <a:cs typeface="Arial"/>
              </a:rPr>
              <a:t>complex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59836" y="2248462"/>
            <a:ext cx="132334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211F1F"/>
                </a:solidFill>
                <a:latin typeface="Arial"/>
                <a:cs typeface="Arial"/>
              </a:rPr>
              <a:t>Service-oriented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52125" y="2009696"/>
            <a:ext cx="428195" cy="2284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89583" y="2086132"/>
            <a:ext cx="840498" cy="514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52125" y="1545553"/>
            <a:ext cx="428195" cy="2672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52125" y="2452356"/>
            <a:ext cx="419791" cy="2911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60995" y="2435000"/>
            <a:ext cx="419734" cy="69850"/>
          </a:xfrm>
          <a:custGeom>
            <a:avLst/>
            <a:gdLst/>
            <a:ahLst/>
            <a:cxnLst/>
            <a:rect l="l" t="t" r="r" b="b"/>
            <a:pathLst>
              <a:path w="419734" h="69850">
                <a:moveTo>
                  <a:pt x="0" y="69318"/>
                </a:moveTo>
                <a:lnTo>
                  <a:pt x="419362" y="69318"/>
                </a:lnTo>
                <a:lnTo>
                  <a:pt x="419362" y="0"/>
                </a:lnTo>
                <a:lnTo>
                  <a:pt x="0" y="0"/>
                </a:lnTo>
                <a:lnTo>
                  <a:pt x="0" y="693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99423" y="1066492"/>
            <a:ext cx="2698750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350" b="0" dirty="0">
                <a:solidFill>
                  <a:srgbClr val="56575A"/>
                </a:solidFill>
                <a:latin typeface="Bookman Old Style"/>
                <a:cs typeface="Bookman Old Style"/>
              </a:rPr>
              <a:t>Which</a:t>
            </a:r>
            <a:r>
              <a:rPr sz="4350" b="0" spc="31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4350" b="0" spc="-5" dirty="0">
                <a:solidFill>
                  <a:srgbClr val="56575A"/>
                </a:solidFill>
                <a:latin typeface="Bookman Old Style"/>
                <a:cs typeface="Bookman Old Style"/>
              </a:rPr>
              <a:t>?!?</a:t>
            </a:r>
            <a:endParaRPr sz="435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9243" y="3719454"/>
            <a:ext cx="3374390" cy="2186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00" spc="-20" dirty="0">
                <a:solidFill>
                  <a:srgbClr val="565659"/>
                </a:solidFill>
                <a:latin typeface="Arial"/>
                <a:cs typeface="Arial"/>
              </a:rPr>
              <a:t>incrementa</a:t>
            </a:r>
            <a:r>
              <a:rPr sz="2900" spc="-10" dirty="0">
                <a:solidFill>
                  <a:srgbClr val="565659"/>
                </a:solidFill>
                <a:latin typeface="Arial"/>
                <a:cs typeface="Arial"/>
              </a:rPr>
              <a:t>l</a:t>
            </a:r>
            <a:r>
              <a:rPr sz="2900" spc="85" dirty="0">
                <a:solidFill>
                  <a:srgbClr val="565659"/>
                </a:solidFill>
                <a:latin typeface="Times New Roman"/>
                <a:cs typeface="Times New Roman"/>
              </a:rPr>
              <a:t> </a:t>
            </a:r>
            <a:r>
              <a:rPr sz="2900" spc="-20" dirty="0">
                <a:solidFill>
                  <a:srgbClr val="565659"/>
                </a:solidFill>
                <a:latin typeface="Arial"/>
                <a:cs typeface="Arial"/>
              </a:rPr>
              <a:t>change</a:t>
            </a:r>
            <a:endParaRPr sz="2900">
              <a:latin typeface="Arial"/>
              <a:cs typeface="Arial"/>
            </a:endParaRPr>
          </a:p>
          <a:p>
            <a:pPr marL="12700" marR="5080">
              <a:lnSpc>
                <a:spcPct val="202900"/>
              </a:lnSpc>
            </a:pPr>
            <a:r>
              <a:rPr sz="2900" spc="-20" dirty="0">
                <a:solidFill>
                  <a:srgbClr val="565659"/>
                </a:solidFill>
                <a:latin typeface="Arial"/>
                <a:cs typeface="Arial"/>
              </a:rPr>
              <a:t>highl</a:t>
            </a:r>
            <a:r>
              <a:rPr sz="2900" spc="-15" dirty="0">
                <a:solidFill>
                  <a:srgbClr val="565659"/>
                </a:solidFill>
                <a:latin typeface="Arial"/>
                <a:cs typeface="Arial"/>
              </a:rPr>
              <a:t>y</a:t>
            </a:r>
            <a:r>
              <a:rPr sz="2900" spc="80" dirty="0">
                <a:solidFill>
                  <a:srgbClr val="565659"/>
                </a:solidFill>
                <a:latin typeface="Times New Roman"/>
                <a:cs typeface="Times New Roman"/>
              </a:rPr>
              <a:t> </a:t>
            </a:r>
            <a:r>
              <a:rPr sz="2900" spc="-20" dirty="0">
                <a:solidFill>
                  <a:srgbClr val="565659"/>
                </a:solidFill>
                <a:latin typeface="Arial"/>
                <a:cs typeface="Arial"/>
              </a:rPr>
              <a:t>evolvable</a:t>
            </a:r>
            <a:r>
              <a:rPr sz="2900" spc="-15" dirty="0">
                <a:solidFill>
                  <a:srgbClr val="565659"/>
                </a:solidFill>
                <a:latin typeface="Times New Roman"/>
                <a:cs typeface="Times New Roman"/>
              </a:rPr>
              <a:t> </a:t>
            </a:r>
            <a:r>
              <a:rPr sz="2900" spc="-20" dirty="0">
                <a:solidFill>
                  <a:srgbClr val="565659"/>
                </a:solidFill>
                <a:latin typeface="Arial"/>
                <a:cs typeface="Arial"/>
              </a:rPr>
              <a:t>complex</a:t>
            </a:r>
            <a:r>
              <a:rPr sz="2900" spc="75" dirty="0">
                <a:solidFill>
                  <a:srgbClr val="565659"/>
                </a:solidFill>
                <a:latin typeface="Times New Roman"/>
                <a:cs typeface="Times New Roman"/>
              </a:rPr>
              <a:t> </a:t>
            </a:r>
            <a:r>
              <a:rPr sz="2900" spc="-20" dirty="0">
                <a:solidFill>
                  <a:srgbClr val="565659"/>
                </a:solidFill>
                <a:latin typeface="Arial"/>
                <a:cs typeface="Arial"/>
              </a:rPr>
              <a:t>interactions</a:t>
            </a:r>
            <a:endParaRPr sz="2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52125" y="1992932"/>
            <a:ext cx="428195" cy="261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71546" y="2243370"/>
            <a:ext cx="111506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211F1F"/>
                </a:solidFill>
                <a:latin typeface="Arial"/>
                <a:cs typeface="Arial"/>
              </a:rPr>
              <a:t>Microservices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52125" y="1545553"/>
            <a:ext cx="428195" cy="2672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52125" y="2452356"/>
            <a:ext cx="419791" cy="291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60995" y="2435000"/>
            <a:ext cx="419734" cy="69850"/>
          </a:xfrm>
          <a:custGeom>
            <a:avLst/>
            <a:gdLst/>
            <a:ahLst/>
            <a:cxnLst/>
            <a:rect l="l" t="t" r="r" b="b"/>
            <a:pathLst>
              <a:path w="419734" h="69850">
                <a:moveTo>
                  <a:pt x="0" y="69318"/>
                </a:moveTo>
                <a:lnTo>
                  <a:pt x="419362" y="69318"/>
                </a:lnTo>
                <a:lnTo>
                  <a:pt x="419362" y="0"/>
                </a:lnTo>
                <a:lnTo>
                  <a:pt x="0" y="0"/>
                </a:lnTo>
                <a:lnTo>
                  <a:pt x="0" y="693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26826" y="2066570"/>
            <a:ext cx="1018068" cy="5430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99423" y="1066492"/>
            <a:ext cx="2698750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350" b="0" dirty="0">
                <a:solidFill>
                  <a:srgbClr val="56575A"/>
                </a:solidFill>
                <a:latin typeface="Bookman Old Style"/>
                <a:cs typeface="Bookman Old Style"/>
              </a:rPr>
              <a:t>Which</a:t>
            </a:r>
            <a:r>
              <a:rPr sz="4350" b="0" spc="31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4350" b="0" spc="-5" dirty="0">
                <a:solidFill>
                  <a:srgbClr val="56575A"/>
                </a:solidFill>
                <a:latin typeface="Bookman Old Style"/>
                <a:cs typeface="Bookman Old Style"/>
              </a:rPr>
              <a:t>?!?</a:t>
            </a:r>
            <a:endParaRPr sz="435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9243" y="3880947"/>
            <a:ext cx="6182360" cy="1863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279650">
              <a:lnSpc>
                <a:spcPct val="166300"/>
              </a:lnSpc>
            </a:pPr>
            <a:r>
              <a:rPr sz="2900" spc="-25" dirty="0">
                <a:solidFill>
                  <a:srgbClr val="565659"/>
                </a:solidFill>
                <a:latin typeface="Arial"/>
                <a:cs typeface="Arial"/>
              </a:rPr>
              <a:t>bes</a:t>
            </a:r>
            <a:r>
              <a:rPr sz="2900" spc="-10" dirty="0">
                <a:solidFill>
                  <a:srgbClr val="565659"/>
                </a:solidFill>
                <a:latin typeface="Arial"/>
                <a:cs typeface="Arial"/>
              </a:rPr>
              <a:t>t</a:t>
            </a:r>
            <a:r>
              <a:rPr sz="2900" spc="80" dirty="0">
                <a:solidFill>
                  <a:srgbClr val="565659"/>
                </a:solidFill>
                <a:latin typeface="Times New Roman"/>
                <a:cs typeface="Times New Roman"/>
              </a:rPr>
              <a:t> </a:t>
            </a:r>
            <a:r>
              <a:rPr sz="2900" spc="-15" dirty="0">
                <a:solidFill>
                  <a:srgbClr val="565659"/>
                </a:solidFill>
                <a:latin typeface="Arial"/>
                <a:cs typeface="Arial"/>
              </a:rPr>
              <a:t>target</a:t>
            </a:r>
            <a:r>
              <a:rPr sz="2900" spc="70" dirty="0">
                <a:solidFill>
                  <a:srgbClr val="565659"/>
                </a:solidFill>
                <a:latin typeface="Times New Roman"/>
                <a:cs typeface="Times New Roman"/>
              </a:rPr>
              <a:t> </a:t>
            </a:r>
            <a:r>
              <a:rPr sz="2900" spc="-15" dirty="0">
                <a:solidFill>
                  <a:srgbClr val="565659"/>
                </a:solidFill>
                <a:latin typeface="Arial"/>
                <a:cs typeface="Arial"/>
              </a:rPr>
              <a:t>for</a:t>
            </a:r>
            <a:r>
              <a:rPr sz="2900" spc="75" dirty="0">
                <a:solidFill>
                  <a:srgbClr val="565659"/>
                </a:solidFill>
                <a:latin typeface="Times New Roman"/>
                <a:cs typeface="Times New Roman"/>
              </a:rPr>
              <a:t> </a:t>
            </a:r>
            <a:r>
              <a:rPr sz="2900" spc="-15" dirty="0">
                <a:solidFill>
                  <a:srgbClr val="565659"/>
                </a:solidFill>
                <a:latin typeface="Arial"/>
                <a:cs typeface="Arial"/>
              </a:rPr>
              <a:t>migration</a:t>
            </a:r>
            <a:r>
              <a:rPr sz="2900" spc="-10" dirty="0">
                <a:solidFill>
                  <a:srgbClr val="565659"/>
                </a:solidFill>
                <a:latin typeface="Times New Roman"/>
                <a:cs typeface="Times New Roman"/>
              </a:rPr>
              <a:t> </a:t>
            </a:r>
            <a:r>
              <a:rPr sz="2900" spc="-25" dirty="0">
                <a:solidFill>
                  <a:srgbClr val="565659"/>
                </a:solidFill>
                <a:latin typeface="Arial"/>
                <a:cs typeface="Arial"/>
              </a:rPr>
              <a:t>goo</a:t>
            </a:r>
            <a:r>
              <a:rPr sz="2900" spc="-20" dirty="0">
                <a:solidFill>
                  <a:srgbClr val="565659"/>
                </a:solidFill>
                <a:latin typeface="Arial"/>
                <a:cs typeface="Arial"/>
              </a:rPr>
              <a:t>d</a:t>
            </a:r>
            <a:r>
              <a:rPr sz="2900" spc="80" dirty="0">
                <a:solidFill>
                  <a:srgbClr val="565659"/>
                </a:solidFill>
                <a:latin typeface="Times New Roman"/>
                <a:cs typeface="Times New Roman"/>
              </a:rPr>
              <a:t> </a:t>
            </a:r>
            <a:r>
              <a:rPr sz="2900" spc="-20" dirty="0">
                <a:solidFill>
                  <a:srgbClr val="565659"/>
                </a:solidFill>
                <a:latin typeface="Arial"/>
                <a:cs typeface="Arial"/>
              </a:rPr>
              <a:t>compromise</a:t>
            </a: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05"/>
              </a:spcBef>
            </a:pPr>
            <a:r>
              <a:rPr sz="2900" spc="-20" dirty="0">
                <a:solidFill>
                  <a:srgbClr val="565659"/>
                </a:solidFill>
                <a:latin typeface="Arial"/>
                <a:cs typeface="Arial"/>
              </a:rPr>
              <a:t>domain-centri</a:t>
            </a:r>
            <a:r>
              <a:rPr sz="2900" spc="-15" dirty="0">
                <a:solidFill>
                  <a:srgbClr val="565659"/>
                </a:solidFill>
                <a:latin typeface="Arial"/>
                <a:cs typeface="Arial"/>
              </a:rPr>
              <a:t>c</a:t>
            </a:r>
            <a:r>
              <a:rPr sz="2900" spc="85" dirty="0">
                <a:solidFill>
                  <a:srgbClr val="565659"/>
                </a:solidFill>
                <a:latin typeface="Times New Roman"/>
                <a:cs typeface="Times New Roman"/>
              </a:rPr>
              <a:t> </a:t>
            </a:r>
            <a:r>
              <a:rPr sz="2900" spc="-20" dirty="0">
                <a:solidFill>
                  <a:srgbClr val="565659"/>
                </a:solidFill>
                <a:latin typeface="Arial"/>
                <a:cs typeface="Arial"/>
              </a:rPr>
              <a:t>withou</a:t>
            </a:r>
            <a:r>
              <a:rPr sz="2900" spc="-10" dirty="0">
                <a:solidFill>
                  <a:srgbClr val="565659"/>
                </a:solidFill>
                <a:latin typeface="Arial"/>
                <a:cs typeface="Arial"/>
              </a:rPr>
              <a:t>t</a:t>
            </a:r>
            <a:r>
              <a:rPr sz="2900" spc="80" dirty="0">
                <a:solidFill>
                  <a:srgbClr val="565659"/>
                </a:solidFill>
                <a:latin typeface="Times New Roman"/>
                <a:cs typeface="Times New Roman"/>
              </a:rPr>
              <a:t> </a:t>
            </a:r>
            <a:r>
              <a:rPr sz="2900" spc="-20" dirty="0">
                <a:solidFill>
                  <a:srgbClr val="565659"/>
                </a:solidFill>
                <a:latin typeface="Arial"/>
                <a:cs typeface="Arial"/>
              </a:rPr>
              <a:t>going</a:t>
            </a:r>
            <a:r>
              <a:rPr sz="2900" spc="85" dirty="0">
                <a:solidFill>
                  <a:srgbClr val="565659"/>
                </a:solidFill>
                <a:latin typeface="Times New Roman"/>
                <a:cs typeface="Times New Roman"/>
              </a:rPr>
              <a:t> </a:t>
            </a:r>
            <a:r>
              <a:rPr sz="2900" b="1" i="1" spc="-25" dirty="0">
                <a:solidFill>
                  <a:srgbClr val="68696B"/>
                </a:solidFill>
                <a:latin typeface="Arial"/>
                <a:cs typeface="Arial"/>
              </a:rPr>
              <a:t>µ</a:t>
            </a:r>
            <a:r>
              <a:rPr sz="2900" spc="-15" dirty="0">
                <a:solidFill>
                  <a:srgbClr val="565659"/>
                </a:solidFill>
                <a:latin typeface="Arial"/>
                <a:cs typeface="Arial"/>
              </a:rPr>
              <a:t>service</a:t>
            </a:r>
            <a:endParaRPr sz="2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77854" y="2186553"/>
            <a:ext cx="428195" cy="2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85628" y="2222783"/>
            <a:ext cx="113474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211F1F"/>
                </a:solidFill>
                <a:latin typeface="Arial"/>
                <a:cs typeface="Arial"/>
              </a:rPr>
              <a:t>service-based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77854" y="2628586"/>
            <a:ext cx="428195" cy="2283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77854" y="1739162"/>
            <a:ext cx="428195" cy="2672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42894" y="2052159"/>
            <a:ext cx="821496" cy="569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60146" y="2018180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73" y="135647"/>
                </a:lnTo>
                <a:lnTo>
                  <a:pt x="820673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99423" y="1066492"/>
            <a:ext cx="2698750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350" b="0" dirty="0">
                <a:solidFill>
                  <a:srgbClr val="56575A"/>
                </a:solidFill>
                <a:latin typeface="Bookman Old Style"/>
                <a:cs typeface="Bookman Old Style"/>
              </a:rPr>
              <a:t>Which</a:t>
            </a:r>
            <a:r>
              <a:rPr sz="4350" b="0" spc="310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4350" b="0" spc="-5" dirty="0">
                <a:solidFill>
                  <a:srgbClr val="56575A"/>
                </a:solidFill>
                <a:latin typeface="Bookman Old Style"/>
                <a:cs typeface="Bookman Old Style"/>
              </a:rPr>
              <a:t>?!?</a:t>
            </a:r>
            <a:endParaRPr sz="435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26826" y="2066570"/>
            <a:ext cx="1018068" cy="543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9583" y="2086132"/>
            <a:ext cx="840498" cy="514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42894" y="2052159"/>
            <a:ext cx="821496" cy="5696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60146" y="2018180"/>
            <a:ext cx="821055" cy="135890"/>
          </a:xfrm>
          <a:custGeom>
            <a:avLst/>
            <a:gdLst/>
            <a:ahLst/>
            <a:cxnLst/>
            <a:rect l="l" t="t" r="r" b="b"/>
            <a:pathLst>
              <a:path w="821054" h="135889">
                <a:moveTo>
                  <a:pt x="0" y="135647"/>
                </a:moveTo>
                <a:lnTo>
                  <a:pt x="820673" y="135647"/>
                </a:lnTo>
                <a:lnTo>
                  <a:pt x="820673" y="0"/>
                </a:lnTo>
                <a:lnTo>
                  <a:pt x="0" y="0"/>
                </a:lnTo>
                <a:lnTo>
                  <a:pt x="0" y="135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44742" y="2069109"/>
            <a:ext cx="878168" cy="54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902460" algn="l"/>
              </a:tabLst>
            </a:pPr>
            <a:r>
              <a:rPr spc="1250" dirty="0"/>
              <a:t>i</a:t>
            </a:r>
            <a:r>
              <a:rPr spc="1850" dirty="0"/>
              <a:t>t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pc="2080" dirty="0"/>
              <a:t>d</a:t>
            </a:r>
            <a:r>
              <a:rPr spc="1980" dirty="0"/>
              <a:t>e</a:t>
            </a:r>
            <a:r>
              <a:rPr spc="1535" dirty="0"/>
              <a:t>pen</a:t>
            </a:r>
            <a:r>
              <a:rPr spc="2014" dirty="0"/>
              <a:t>ds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06167" y="917444"/>
            <a:ext cx="6138671" cy="5868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63585" y="1066492"/>
            <a:ext cx="4569460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350" b="0" spc="-5" dirty="0">
                <a:solidFill>
                  <a:srgbClr val="56575A"/>
                </a:solidFill>
                <a:latin typeface="Bookman Old Style"/>
                <a:cs typeface="Bookman Old Style"/>
              </a:rPr>
              <a:t>Lesson</a:t>
            </a:r>
            <a:r>
              <a:rPr sz="4350" b="0" dirty="0">
                <a:solidFill>
                  <a:srgbClr val="56575A"/>
                </a:solidFill>
                <a:latin typeface="Bookman Old Style"/>
                <a:cs typeface="Bookman Old Style"/>
              </a:rPr>
              <a:t>s</a:t>
            </a:r>
            <a:r>
              <a:rPr sz="4350" b="0" spc="315" dirty="0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sz="4350" b="0" spc="-5" dirty="0">
                <a:solidFill>
                  <a:srgbClr val="56575A"/>
                </a:solidFill>
                <a:latin typeface="Bookman Old Style"/>
                <a:cs typeface="Bookman Old Style"/>
              </a:rPr>
              <a:t>Learned</a:t>
            </a:r>
            <a:endParaRPr sz="4350">
              <a:latin typeface="Bookman Old Style"/>
              <a:cs typeface="Bookman Old Style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03475" y="1525707"/>
            <a:ext cx="3490595" cy="649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900" b="1" dirty="0">
                <a:solidFill>
                  <a:srgbClr val="62327A"/>
                </a:solidFill>
                <a:latin typeface="Arial"/>
                <a:cs typeface="Arial"/>
              </a:rPr>
              <a:t>Partitioning</a:t>
            </a:r>
            <a:endParaRPr sz="49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8160" y="3353765"/>
            <a:ext cx="2956005" cy="10371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42303" y="4897198"/>
            <a:ext cx="907636" cy="909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1001" y="4964864"/>
            <a:ext cx="735482" cy="7073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39136" y="5096681"/>
            <a:ext cx="572274" cy="230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39136" y="4372162"/>
            <a:ext cx="572286" cy="6498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9136" y="4934569"/>
            <a:ext cx="572274" cy="39260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68736" y="4361860"/>
            <a:ext cx="0" cy="537845"/>
          </a:xfrm>
          <a:custGeom>
            <a:avLst/>
            <a:gdLst/>
            <a:ahLst/>
            <a:cxnLst/>
            <a:rect l="l" t="t" r="r" b="b"/>
            <a:pathLst>
              <a:path h="537845">
                <a:moveTo>
                  <a:pt x="0" y="537475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01894" y="4810215"/>
            <a:ext cx="133985" cy="133985"/>
          </a:xfrm>
          <a:custGeom>
            <a:avLst/>
            <a:gdLst/>
            <a:ahLst/>
            <a:cxnLst/>
            <a:rect l="l" t="t" r="r" b="b"/>
            <a:pathLst>
              <a:path w="133985" h="133985">
                <a:moveTo>
                  <a:pt x="133660" y="0"/>
                </a:moveTo>
                <a:lnTo>
                  <a:pt x="0" y="0"/>
                </a:lnTo>
                <a:lnTo>
                  <a:pt x="66842" y="133660"/>
                </a:lnTo>
                <a:lnTo>
                  <a:pt x="13366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68497" y="2827049"/>
            <a:ext cx="2252685" cy="206937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5605" y="5453376"/>
            <a:ext cx="774588" cy="7759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65234" y="5462458"/>
            <a:ext cx="735512" cy="7365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32975" y="4888655"/>
            <a:ext cx="0" cy="537845"/>
          </a:xfrm>
          <a:custGeom>
            <a:avLst/>
            <a:gdLst/>
            <a:ahLst/>
            <a:cxnLst/>
            <a:rect l="l" t="t" r="r" b="b"/>
            <a:pathLst>
              <a:path h="537845">
                <a:moveTo>
                  <a:pt x="0" y="537481"/>
                </a:moveTo>
                <a:lnTo>
                  <a:pt x="0" y="0"/>
                </a:lnTo>
              </a:path>
            </a:pathLst>
          </a:custGeom>
          <a:ln w="14361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66163" y="5336995"/>
            <a:ext cx="133985" cy="133985"/>
          </a:xfrm>
          <a:custGeom>
            <a:avLst/>
            <a:gdLst/>
            <a:ahLst/>
            <a:cxnLst/>
            <a:rect l="l" t="t" r="r" b="b"/>
            <a:pathLst>
              <a:path w="133984" h="133985">
                <a:moveTo>
                  <a:pt x="133654" y="0"/>
                </a:moveTo>
                <a:lnTo>
                  <a:pt x="0" y="0"/>
                </a:lnTo>
                <a:lnTo>
                  <a:pt x="66812" y="133660"/>
                </a:lnTo>
                <a:lnTo>
                  <a:pt x="133654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33771" y="5733643"/>
            <a:ext cx="1188720" cy="515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17170">
              <a:lnSpc>
                <a:spcPct val="100000"/>
              </a:lnSpc>
            </a:pPr>
            <a:r>
              <a:rPr sz="1750" spc="-5" dirty="0">
                <a:solidFill>
                  <a:srgbClr val="211F1F"/>
                </a:solidFill>
                <a:latin typeface="Arial"/>
                <a:cs typeface="Arial"/>
              </a:rPr>
              <a:t>layered</a:t>
            </a:r>
            <a:r>
              <a:rPr sz="1750" spc="-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211F1F"/>
                </a:solidFill>
                <a:latin typeface="Arial"/>
                <a:cs typeface="Arial"/>
              </a:rPr>
              <a:t>architecture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74707" y="6038824"/>
            <a:ext cx="1734185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dirty="0">
                <a:solidFill>
                  <a:srgbClr val="211F1F"/>
                </a:solidFill>
                <a:latin typeface="Arial"/>
                <a:cs typeface="Arial"/>
              </a:rPr>
              <a:t>modular</a:t>
            </a:r>
            <a:r>
              <a:rPr sz="1750" spc="4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211F1F"/>
                </a:solidFill>
                <a:latin typeface="Arial"/>
                <a:cs typeface="Arial"/>
              </a:rPr>
              <a:t>monolith</a:t>
            </a:r>
            <a:endParaRPr sz="17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07367" y="2461618"/>
            <a:ext cx="2766060" cy="326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50" i="1" dirty="0">
                <a:solidFill>
                  <a:srgbClr val="211F1F"/>
                </a:solidFill>
                <a:latin typeface="Arial"/>
                <a:cs typeface="Arial"/>
              </a:rPr>
              <a:t>technical</a:t>
            </a:r>
            <a:r>
              <a:rPr sz="2350" i="1" spc="6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350" i="1" dirty="0">
                <a:solidFill>
                  <a:srgbClr val="211F1F"/>
                </a:solidFill>
                <a:latin typeface="Arial"/>
                <a:cs typeface="Arial"/>
              </a:rPr>
              <a:t>p</a:t>
            </a:r>
            <a:r>
              <a:rPr sz="2350" i="1" spc="-5" dirty="0">
                <a:solidFill>
                  <a:srgbClr val="211F1F"/>
                </a:solidFill>
                <a:latin typeface="Arial"/>
                <a:cs typeface="Arial"/>
              </a:rPr>
              <a:t>artitioning</a:t>
            </a:r>
            <a:endParaRPr sz="23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88566" y="2461618"/>
            <a:ext cx="2565400" cy="326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50" i="1" spc="-5" dirty="0">
                <a:solidFill>
                  <a:srgbClr val="211F1F"/>
                </a:solidFill>
                <a:latin typeface="Arial"/>
                <a:cs typeface="Arial"/>
              </a:rPr>
              <a:t>domai</a:t>
            </a:r>
            <a:r>
              <a:rPr sz="2350" i="1" dirty="0">
                <a:solidFill>
                  <a:srgbClr val="211F1F"/>
                </a:solidFill>
                <a:latin typeface="Arial"/>
                <a:cs typeface="Arial"/>
              </a:rPr>
              <a:t>n</a:t>
            </a:r>
            <a:r>
              <a:rPr sz="2350" i="1" spc="7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350" i="1" dirty="0">
                <a:solidFill>
                  <a:srgbClr val="211F1F"/>
                </a:solidFill>
                <a:latin typeface="Arial"/>
                <a:cs typeface="Arial"/>
              </a:rPr>
              <a:t>p</a:t>
            </a:r>
            <a:r>
              <a:rPr sz="2350" i="1" spc="-5" dirty="0">
                <a:solidFill>
                  <a:srgbClr val="211F1F"/>
                </a:solidFill>
                <a:latin typeface="Arial"/>
                <a:cs typeface="Arial"/>
              </a:rPr>
              <a:t>artitioning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03475" y="1525707"/>
            <a:ext cx="3490595" cy="649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900" b="1" dirty="0">
                <a:solidFill>
                  <a:srgbClr val="62327A"/>
                </a:solidFill>
                <a:latin typeface="Arial"/>
                <a:cs typeface="Arial"/>
              </a:rPr>
              <a:t>Partitioning</a:t>
            </a:r>
            <a:endParaRPr sz="4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7368" y="2461618"/>
            <a:ext cx="2766060" cy="326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50" i="1" dirty="0">
                <a:solidFill>
                  <a:srgbClr val="211F1F"/>
                </a:solidFill>
                <a:latin typeface="Arial"/>
                <a:cs typeface="Arial"/>
              </a:rPr>
              <a:t>technical</a:t>
            </a:r>
            <a:r>
              <a:rPr sz="2350" i="1" spc="6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350" i="1" dirty="0">
                <a:solidFill>
                  <a:srgbClr val="211F1F"/>
                </a:solidFill>
                <a:latin typeface="Arial"/>
                <a:cs typeface="Arial"/>
              </a:rPr>
              <a:t>p</a:t>
            </a:r>
            <a:r>
              <a:rPr sz="2350" i="1" spc="-5" dirty="0">
                <a:solidFill>
                  <a:srgbClr val="211F1F"/>
                </a:solidFill>
                <a:latin typeface="Arial"/>
                <a:cs typeface="Arial"/>
              </a:rPr>
              <a:t>artitioning</a:t>
            </a:r>
            <a:endParaRPr sz="23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88568" y="2461618"/>
            <a:ext cx="2565400" cy="326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50" i="1" spc="-5" dirty="0">
                <a:solidFill>
                  <a:srgbClr val="211F1F"/>
                </a:solidFill>
                <a:latin typeface="Arial"/>
                <a:cs typeface="Arial"/>
              </a:rPr>
              <a:t>domai</a:t>
            </a:r>
            <a:r>
              <a:rPr sz="2350" i="1" dirty="0">
                <a:solidFill>
                  <a:srgbClr val="211F1F"/>
                </a:solidFill>
                <a:latin typeface="Arial"/>
                <a:cs typeface="Arial"/>
              </a:rPr>
              <a:t>n</a:t>
            </a:r>
            <a:r>
              <a:rPr sz="2350" i="1" spc="7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350" i="1" dirty="0">
                <a:solidFill>
                  <a:srgbClr val="211F1F"/>
                </a:solidFill>
                <a:latin typeface="Arial"/>
                <a:cs typeface="Arial"/>
              </a:rPr>
              <a:t>p</a:t>
            </a:r>
            <a:r>
              <a:rPr sz="2350" i="1" spc="-5" dirty="0">
                <a:solidFill>
                  <a:srgbClr val="211F1F"/>
                </a:solidFill>
                <a:latin typeface="Arial"/>
                <a:cs typeface="Arial"/>
              </a:rPr>
              <a:t>artitioning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5629" y="3122111"/>
            <a:ext cx="4472330" cy="2735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34711" y="2913883"/>
            <a:ext cx="4719827" cy="2170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48443" y="2913883"/>
            <a:ext cx="786383" cy="31516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34711" y="5077964"/>
            <a:ext cx="4719827" cy="987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91978" y="978326"/>
            <a:ext cx="3713622" cy="4355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98349" y="9032013"/>
            <a:ext cx="2010287" cy="16093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8301" y="9249244"/>
            <a:ext cx="1682495" cy="1282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7776" y="1028437"/>
            <a:ext cx="4699436" cy="15150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25820" y="2141798"/>
            <a:ext cx="3663950" cy="297815"/>
          </a:xfrm>
          <a:custGeom>
            <a:avLst/>
            <a:gdLst/>
            <a:ahLst/>
            <a:cxnLst/>
            <a:rect l="l" t="t" r="r" b="b"/>
            <a:pathLst>
              <a:path w="3663950" h="297814">
                <a:moveTo>
                  <a:pt x="0" y="297810"/>
                </a:moveTo>
                <a:lnTo>
                  <a:pt x="3663787" y="297810"/>
                </a:lnTo>
                <a:lnTo>
                  <a:pt x="3663787" y="0"/>
                </a:lnTo>
                <a:lnTo>
                  <a:pt x="0" y="0"/>
                </a:lnTo>
                <a:lnTo>
                  <a:pt x="0" y="2978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55204" y="3030150"/>
            <a:ext cx="5985510" cy="649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900" b="1" dirty="0">
                <a:solidFill>
                  <a:srgbClr val="69427F"/>
                </a:solidFill>
                <a:latin typeface="Arial"/>
                <a:cs typeface="Arial"/>
              </a:rPr>
              <a:t>Mediator</a:t>
            </a:r>
            <a:r>
              <a:rPr sz="4900" b="1" spc="140" dirty="0">
                <a:solidFill>
                  <a:srgbClr val="69427F"/>
                </a:solidFill>
                <a:latin typeface="Times New Roman"/>
                <a:cs typeface="Times New Roman"/>
              </a:rPr>
              <a:t> </a:t>
            </a:r>
            <a:r>
              <a:rPr sz="4900" b="1" dirty="0">
                <a:solidFill>
                  <a:srgbClr val="69427F"/>
                </a:solidFill>
                <a:latin typeface="Arial"/>
                <a:cs typeface="Arial"/>
              </a:rPr>
              <a:t>or</a:t>
            </a:r>
            <a:r>
              <a:rPr sz="4900" b="1" spc="135" dirty="0">
                <a:solidFill>
                  <a:srgbClr val="69427F"/>
                </a:solidFill>
                <a:latin typeface="Times New Roman"/>
                <a:cs typeface="Times New Roman"/>
              </a:rPr>
              <a:t> </a:t>
            </a:r>
            <a:r>
              <a:rPr sz="4900" b="1" spc="-5" dirty="0">
                <a:solidFill>
                  <a:srgbClr val="69427F"/>
                </a:solidFill>
                <a:latin typeface="Arial"/>
                <a:cs typeface="Arial"/>
              </a:rPr>
              <a:t>Broker?</a:t>
            </a:r>
            <a:endParaRPr sz="4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471" y="1567985"/>
            <a:ext cx="9141460" cy="1395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6745" marR="5080" indent="-3154680">
              <a:lnSpc>
                <a:spcPct val="100000"/>
              </a:lnSpc>
            </a:pPr>
            <a:r>
              <a:rPr sz="4900" b="1" dirty="0">
                <a:solidFill>
                  <a:srgbClr val="62327A"/>
                </a:solidFill>
                <a:latin typeface="Arial"/>
                <a:cs typeface="Arial"/>
              </a:rPr>
              <a:t>Everything</a:t>
            </a:r>
            <a:r>
              <a:rPr sz="4900" b="1" spc="135" dirty="0">
                <a:solidFill>
                  <a:srgbClr val="62327A"/>
                </a:solidFill>
                <a:latin typeface="Times New Roman"/>
                <a:cs typeface="Times New Roman"/>
              </a:rPr>
              <a:t> </a:t>
            </a:r>
            <a:r>
              <a:rPr sz="4900" b="1" dirty="0">
                <a:solidFill>
                  <a:srgbClr val="62327A"/>
                </a:solidFill>
                <a:latin typeface="Arial"/>
                <a:cs typeface="Arial"/>
              </a:rPr>
              <a:t>tends</a:t>
            </a:r>
            <a:r>
              <a:rPr sz="4900" b="1" spc="140" dirty="0">
                <a:solidFill>
                  <a:srgbClr val="62327A"/>
                </a:solidFill>
                <a:latin typeface="Times New Roman"/>
                <a:cs typeface="Times New Roman"/>
              </a:rPr>
              <a:t> </a:t>
            </a:r>
            <a:r>
              <a:rPr sz="4900" b="1" dirty="0">
                <a:solidFill>
                  <a:srgbClr val="62327A"/>
                </a:solidFill>
                <a:latin typeface="Arial"/>
                <a:cs typeface="Arial"/>
              </a:rPr>
              <a:t>towards</a:t>
            </a:r>
            <a:r>
              <a:rPr sz="4900" b="1" spc="140" dirty="0">
                <a:solidFill>
                  <a:srgbClr val="62327A"/>
                </a:solidFill>
                <a:latin typeface="Times New Roman"/>
                <a:cs typeface="Times New Roman"/>
              </a:rPr>
              <a:t> </a:t>
            </a:r>
            <a:r>
              <a:rPr sz="4900" b="1" dirty="0">
                <a:solidFill>
                  <a:srgbClr val="62327A"/>
                </a:solidFill>
                <a:latin typeface="Arial"/>
                <a:cs typeface="Arial"/>
              </a:rPr>
              <a:t>high</a:t>
            </a:r>
            <a:r>
              <a:rPr sz="4900" b="1" dirty="0">
                <a:solidFill>
                  <a:srgbClr val="62327A"/>
                </a:solidFill>
                <a:latin typeface="Times New Roman"/>
                <a:cs typeface="Times New Roman"/>
              </a:rPr>
              <a:t> </a:t>
            </a:r>
            <a:r>
              <a:rPr sz="4900" b="1" spc="-5" dirty="0">
                <a:solidFill>
                  <a:srgbClr val="62327A"/>
                </a:solidFill>
                <a:latin typeface="Arial"/>
                <a:cs typeface="Arial"/>
              </a:rPr>
              <a:t>coupling!</a:t>
            </a:r>
            <a:endParaRPr sz="49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11032" y="3464974"/>
            <a:ext cx="4472330" cy="2735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471" y="1567985"/>
            <a:ext cx="9141460" cy="1395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6745" marR="5080" indent="-3154680">
              <a:lnSpc>
                <a:spcPct val="100000"/>
              </a:lnSpc>
            </a:pPr>
            <a:r>
              <a:rPr sz="4900" b="1" dirty="0">
                <a:solidFill>
                  <a:srgbClr val="62327A"/>
                </a:solidFill>
                <a:latin typeface="Arial"/>
                <a:cs typeface="Arial"/>
              </a:rPr>
              <a:t>Everything</a:t>
            </a:r>
            <a:r>
              <a:rPr sz="4900" b="1" spc="135" dirty="0">
                <a:solidFill>
                  <a:srgbClr val="62327A"/>
                </a:solidFill>
                <a:latin typeface="Times New Roman"/>
                <a:cs typeface="Times New Roman"/>
              </a:rPr>
              <a:t> </a:t>
            </a:r>
            <a:r>
              <a:rPr sz="4900" b="1" dirty="0">
                <a:solidFill>
                  <a:srgbClr val="62327A"/>
                </a:solidFill>
                <a:latin typeface="Arial"/>
                <a:cs typeface="Arial"/>
              </a:rPr>
              <a:t>tends</a:t>
            </a:r>
            <a:r>
              <a:rPr sz="4900" b="1" spc="140" dirty="0">
                <a:solidFill>
                  <a:srgbClr val="62327A"/>
                </a:solidFill>
                <a:latin typeface="Times New Roman"/>
                <a:cs typeface="Times New Roman"/>
              </a:rPr>
              <a:t> </a:t>
            </a:r>
            <a:r>
              <a:rPr sz="4900" b="1" dirty="0">
                <a:solidFill>
                  <a:srgbClr val="62327A"/>
                </a:solidFill>
                <a:latin typeface="Arial"/>
                <a:cs typeface="Arial"/>
              </a:rPr>
              <a:t>towards</a:t>
            </a:r>
            <a:r>
              <a:rPr sz="4900" b="1" spc="140" dirty="0">
                <a:solidFill>
                  <a:srgbClr val="62327A"/>
                </a:solidFill>
                <a:latin typeface="Times New Roman"/>
                <a:cs typeface="Times New Roman"/>
              </a:rPr>
              <a:t> </a:t>
            </a:r>
            <a:r>
              <a:rPr sz="4900" b="1" dirty="0">
                <a:solidFill>
                  <a:srgbClr val="62327A"/>
                </a:solidFill>
                <a:latin typeface="Arial"/>
                <a:cs typeface="Arial"/>
              </a:rPr>
              <a:t>high</a:t>
            </a:r>
            <a:r>
              <a:rPr sz="4900" b="1" dirty="0">
                <a:solidFill>
                  <a:srgbClr val="62327A"/>
                </a:solidFill>
                <a:latin typeface="Times New Roman"/>
                <a:cs typeface="Times New Roman"/>
              </a:rPr>
              <a:t> </a:t>
            </a:r>
            <a:r>
              <a:rPr sz="4900" b="1" spc="-5" dirty="0">
                <a:solidFill>
                  <a:srgbClr val="62327A"/>
                </a:solidFill>
                <a:latin typeface="Arial"/>
                <a:cs typeface="Arial"/>
              </a:rPr>
              <a:t>coupling!</a:t>
            </a:r>
            <a:endParaRPr sz="49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3990" y="3325290"/>
            <a:ext cx="4472330" cy="2735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13538" y="4309116"/>
            <a:ext cx="4152265" cy="833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07415">
              <a:lnSpc>
                <a:spcPts val="3460"/>
              </a:lnSpc>
            </a:pPr>
            <a:r>
              <a:rPr sz="2900" spc="-20" dirty="0">
                <a:solidFill>
                  <a:srgbClr val="211F1F"/>
                </a:solidFill>
                <a:latin typeface="Arial"/>
                <a:cs typeface="Arial"/>
              </a:rPr>
              <a:t>Don’</a:t>
            </a:r>
            <a:r>
              <a:rPr sz="2900" spc="-10" dirty="0">
                <a:solidFill>
                  <a:srgbClr val="211F1F"/>
                </a:solidFill>
                <a:latin typeface="Arial"/>
                <a:cs typeface="Arial"/>
              </a:rPr>
              <a:t>t</a:t>
            </a:r>
            <a:r>
              <a:rPr sz="2900" spc="8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900" spc="-15" dirty="0">
                <a:solidFill>
                  <a:srgbClr val="211F1F"/>
                </a:solidFill>
                <a:latin typeface="Arial"/>
                <a:cs typeface="Arial"/>
              </a:rPr>
              <a:t>recreate</a:t>
            </a:r>
            <a:r>
              <a:rPr sz="2900" spc="-1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900" spc="-15" dirty="0">
                <a:solidFill>
                  <a:srgbClr val="211F1F"/>
                </a:solidFill>
                <a:latin typeface="Arial"/>
                <a:cs typeface="Arial"/>
              </a:rPr>
              <a:t>Enterprise</a:t>
            </a:r>
            <a:r>
              <a:rPr sz="2900" spc="7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900" spc="-15" dirty="0">
                <a:solidFill>
                  <a:srgbClr val="211F1F"/>
                </a:solidFill>
                <a:latin typeface="Arial"/>
                <a:cs typeface="Arial"/>
              </a:rPr>
              <a:t>Service</a:t>
            </a:r>
            <a:r>
              <a:rPr sz="2900" spc="7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900" spc="-20" dirty="0">
                <a:solidFill>
                  <a:srgbClr val="211F1F"/>
                </a:solidFill>
                <a:latin typeface="Arial"/>
                <a:cs typeface="Arial"/>
              </a:rPr>
              <a:t>Buses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75492" y="2006823"/>
            <a:ext cx="204585" cy="4542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5264" y="2739136"/>
            <a:ext cx="2968586" cy="257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5264" y="2987999"/>
            <a:ext cx="196238" cy="35614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57591" y="2988005"/>
            <a:ext cx="726259" cy="1394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1723" y="3872778"/>
            <a:ext cx="1386169" cy="14992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3144" y="4193519"/>
            <a:ext cx="1072097" cy="1890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92684" y="4374186"/>
            <a:ext cx="208752" cy="21752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82608" y="4374186"/>
            <a:ext cx="601242" cy="21752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71723" y="5363701"/>
            <a:ext cx="1096182" cy="118576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3144" y="5655227"/>
            <a:ext cx="997875" cy="8942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93090" y="5618770"/>
            <a:ext cx="997887" cy="9306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58801" y="2621970"/>
            <a:ext cx="3583289" cy="273253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747" y="827278"/>
            <a:ext cx="1397911" cy="19118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264" y="2006817"/>
            <a:ext cx="1358383" cy="7323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891" y="934811"/>
            <a:ext cx="1245357" cy="159486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004493" y="3114588"/>
            <a:ext cx="898519" cy="113181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004493" y="3221250"/>
            <a:ext cx="689408" cy="102515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73659" y="788995"/>
            <a:ext cx="1618414" cy="200482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73659" y="827278"/>
            <a:ext cx="164034" cy="191185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21703" y="937332"/>
            <a:ext cx="1245370" cy="163282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09997" y="932982"/>
            <a:ext cx="2983534" cy="18589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09997" y="1115216"/>
            <a:ext cx="198641" cy="150675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94366" y="1115216"/>
            <a:ext cx="399166" cy="168042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05008" y="2571983"/>
            <a:ext cx="2393012" cy="22366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509997" y="2621981"/>
            <a:ext cx="1232093" cy="17366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56576" y="1080505"/>
            <a:ext cx="2613659" cy="149199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135740" y="5354509"/>
            <a:ext cx="1013338" cy="139243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42998" y="6065302"/>
            <a:ext cx="696111" cy="4717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85350" y="3127329"/>
            <a:ext cx="900348" cy="111907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92395" y="3235304"/>
            <a:ext cx="701896" cy="101106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93190" y="1182376"/>
            <a:ext cx="584691" cy="58469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56629" y="5380035"/>
            <a:ext cx="1366936" cy="68527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242998" y="5461228"/>
            <a:ext cx="696111" cy="60408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899415" y="4246402"/>
            <a:ext cx="224149" cy="68528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59807" y="4246402"/>
            <a:ext cx="148071" cy="68528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004493" y="4246381"/>
            <a:ext cx="898519" cy="26610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085350" y="4246402"/>
            <a:ext cx="900348" cy="27883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92395" y="4246390"/>
            <a:ext cx="701896" cy="6908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742090" y="4931684"/>
            <a:ext cx="1381475" cy="44835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59807" y="4931684"/>
            <a:ext cx="1682282" cy="42282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135740" y="5354509"/>
            <a:ext cx="987814" cy="2552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07879" y="4510679"/>
            <a:ext cx="2691536" cy="42100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884218" y="4394687"/>
            <a:ext cx="1015197" cy="11780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207879" y="4394687"/>
            <a:ext cx="896264" cy="13055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207879" y="4931683"/>
            <a:ext cx="2691521" cy="22425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742090" y="3114588"/>
            <a:ext cx="142128" cy="113181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985698" y="3114588"/>
            <a:ext cx="756391" cy="10664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884218" y="3114588"/>
            <a:ext cx="120278" cy="113181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742090" y="4246402"/>
            <a:ext cx="142128" cy="14828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104144" y="4301378"/>
            <a:ext cx="637949" cy="9330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884218" y="4246381"/>
            <a:ext cx="120278" cy="148306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985698" y="3127329"/>
            <a:ext cx="118445" cy="126735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985698" y="4394700"/>
            <a:ext cx="1018808" cy="11597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092440" y="3221250"/>
            <a:ext cx="701407" cy="1080138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6536783" y="1334933"/>
            <a:ext cx="89408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150" u="sng" spc="5" dirty="0">
                <a:solidFill>
                  <a:srgbClr val="2050A2"/>
                </a:solidFill>
                <a:latin typeface="Arial"/>
                <a:cs typeface="Arial"/>
              </a:rPr>
              <a:t>nealford.com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1250">
              <a:latin typeface="Times New Roman"/>
              <a:cs typeface="Times New Roman"/>
            </a:endParaRPr>
          </a:p>
          <a:p>
            <a:pPr marR="84455" algn="ctr">
              <a:lnSpc>
                <a:spcPct val="100000"/>
              </a:lnSpc>
            </a:pPr>
            <a:r>
              <a:rPr sz="1150" spc="15" dirty="0">
                <a:solidFill>
                  <a:srgbClr val="211F1F"/>
                </a:solidFill>
                <a:latin typeface="Arial"/>
                <a:cs typeface="Arial"/>
              </a:rPr>
              <a:t>@nea</a:t>
            </a:r>
            <a:r>
              <a:rPr sz="1150" spc="5" dirty="0">
                <a:solidFill>
                  <a:srgbClr val="211F1F"/>
                </a:solidFill>
                <a:latin typeface="Arial"/>
                <a:cs typeface="Arial"/>
              </a:rPr>
              <a:t>l</a:t>
            </a:r>
            <a:r>
              <a:rPr sz="1150" spc="10" dirty="0">
                <a:solidFill>
                  <a:srgbClr val="211F1F"/>
                </a:solidFill>
                <a:latin typeface="Arial"/>
                <a:cs typeface="Arial"/>
              </a:rPr>
              <a:t>4d</a:t>
            </a:r>
            <a:endParaRPr sz="115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214541" y="1778571"/>
            <a:ext cx="406212" cy="334777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33071" y="2844840"/>
            <a:ext cx="1124519" cy="1392448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40751" y="2952566"/>
            <a:ext cx="806863" cy="1075812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9591" y="4255494"/>
            <a:ext cx="1188302" cy="139973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6842" y="4362147"/>
            <a:ext cx="870777" cy="108305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75242" y="4224517"/>
            <a:ext cx="1137284" cy="1394252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483388" y="4331121"/>
            <a:ext cx="819994" cy="1077419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068921" y="5354509"/>
            <a:ext cx="674369" cy="1392436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68921" y="5461570"/>
            <a:ext cx="633983" cy="107512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912760" y="6065302"/>
            <a:ext cx="843869" cy="681642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912760" y="5380039"/>
            <a:ext cx="843867" cy="825197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912760" y="5354509"/>
            <a:ext cx="843867" cy="710805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743291" y="5354509"/>
            <a:ext cx="169497" cy="1392436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850733" y="5461737"/>
            <a:ext cx="695931" cy="1074813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225082" y="5354509"/>
            <a:ext cx="674339" cy="1392436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899422" y="6205236"/>
            <a:ext cx="169499" cy="541708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899422" y="5354509"/>
            <a:ext cx="169499" cy="1182185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225082" y="5461570"/>
            <a:ext cx="633983" cy="1075124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367905" y="5354509"/>
            <a:ext cx="843838" cy="1392436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367905" y="5354509"/>
            <a:ext cx="290012" cy="1194971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158801" y="5354509"/>
            <a:ext cx="52943" cy="850727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475378" y="5461737"/>
            <a:ext cx="695907" cy="1074813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381244" y="5354511"/>
            <a:ext cx="674345" cy="1392433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055583" y="5354509"/>
            <a:ext cx="169499" cy="1392436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211744" y="5354511"/>
            <a:ext cx="169485" cy="1392433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319095" y="5461573"/>
            <a:ext cx="696111" cy="1075121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5847" y="2801101"/>
            <a:ext cx="1137285" cy="1392417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23742" y="2907992"/>
            <a:ext cx="819982" cy="1075825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25402" y="5924315"/>
            <a:ext cx="2940050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u="heavy" spc="5" dirty="0">
                <a:solidFill>
                  <a:srgbClr val="2050A2"/>
                </a:solidFill>
                <a:latin typeface="Arial"/>
                <a:cs typeface="Arial"/>
              </a:rPr>
              <a:t>nealford.com/books</a:t>
            </a:r>
            <a:endParaRPr sz="26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307776" y="2728306"/>
            <a:ext cx="301434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u="heavy" spc="5" dirty="0">
                <a:solidFill>
                  <a:srgbClr val="2050A2"/>
                </a:solidFill>
                <a:latin typeface="Arial"/>
                <a:cs typeface="Arial"/>
              </a:rPr>
              <a:t>nealford.com/videos</a:t>
            </a:r>
            <a:endParaRPr sz="26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676334" y="5169257"/>
            <a:ext cx="475742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u="sng" dirty="0">
                <a:solidFill>
                  <a:srgbClr val="2050A2"/>
                </a:solidFill>
                <a:latin typeface="Arial"/>
                <a:cs typeface="Arial"/>
                <a:hlinkClick r:id="rId85"/>
              </a:rPr>
              <a:t>www.oreilly.com/software-architecture-video-training-series.html</a:t>
            </a:r>
            <a:endParaRPr sz="1300">
              <a:latin typeface="Arial"/>
              <a:cs typeface="Arial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3177753" y="914755"/>
            <a:ext cx="2307366" cy="196809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177753" y="1107940"/>
            <a:ext cx="72877" cy="898882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329458" y="1107922"/>
            <a:ext cx="155661" cy="1514048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657892" y="3686119"/>
            <a:ext cx="500908" cy="186659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177753" y="2006823"/>
            <a:ext cx="1480139" cy="1865955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158801" y="2621970"/>
            <a:ext cx="326318" cy="1250807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250631" y="958677"/>
            <a:ext cx="2078827" cy="1169883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657892" y="2124930"/>
            <a:ext cx="671565" cy="1561188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250631" y="2006832"/>
            <a:ext cx="1407295" cy="1679316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158801" y="2621961"/>
            <a:ext cx="170640" cy="1064157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1866</Words>
  <Application>Microsoft Office PowerPoint</Application>
  <PresentationFormat>Benutzerdefiniert</PresentationFormat>
  <Paragraphs>942</Paragraphs>
  <Slides>93</Slides>
  <Notes>93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93</vt:i4>
      </vt:variant>
    </vt:vector>
  </HeadingPairs>
  <TitlesOfParts>
    <vt:vector size="94" baseType="lpstr">
      <vt:lpstr>Office Theme</vt:lpstr>
      <vt:lpstr>Microservices</vt:lpstr>
      <vt:lpstr>Microservices</vt:lpstr>
      <vt:lpstr>Microservices: Monolithic UI</vt:lpstr>
      <vt:lpstr>Microservices :BFF</vt:lpstr>
      <vt:lpstr>Microservices</vt:lpstr>
      <vt:lpstr>Microservices</vt:lpstr>
      <vt:lpstr>PowerPoint-Präsentation</vt:lpstr>
      <vt:lpstr>microservice implementation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service-based architecture</vt:lpstr>
      <vt:lpstr>service-based architecture</vt:lpstr>
      <vt:lpstr>service-based architecture</vt:lpstr>
      <vt:lpstr>service-based architecture</vt:lpstr>
      <vt:lpstr>service-based architecture</vt:lpstr>
      <vt:lpstr>service-based architecture</vt:lpstr>
      <vt:lpstr>service-based architecture</vt:lpstr>
      <vt:lpstr>service-based architecture</vt:lpstr>
      <vt:lpstr>service-based architecture</vt:lpstr>
      <vt:lpstr>service-based architecture</vt:lpstr>
      <vt:lpstr>service-based architecture</vt:lpstr>
      <vt:lpstr>service-based architecture</vt:lpstr>
      <vt:lpstr>service-based architecture</vt:lpstr>
      <vt:lpstr>service-based architecture</vt:lpstr>
      <vt:lpstr>service-based architecture</vt:lpstr>
      <vt:lpstr>service-based architecture</vt:lpstr>
      <vt:lpstr>service-based architecture</vt:lpstr>
      <vt:lpstr>service-based architecture</vt:lpstr>
      <vt:lpstr>service-based architecture</vt:lpstr>
      <vt:lpstr>service-based architecture</vt:lpstr>
      <vt:lpstr>service-based architecture</vt:lpstr>
      <vt:lpstr>service-based architecture</vt:lpstr>
      <vt:lpstr>service-based architecture</vt:lpstr>
      <vt:lpstr>service-based architecture</vt:lpstr>
      <vt:lpstr>service-based architecture</vt:lpstr>
      <vt:lpstr>service-based architecture</vt:lpstr>
      <vt:lpstr>service-based architecture</vt:lpstr>
      <vt:lpstr>service-based architecture</vt:lpstr>
      <vt:lpstr>service-based architecture</vt:lpstr>
      <vt:lpstr>service-based architecture</vt:lpstr>
      <vt:lpstr>service-based architecture</vt:lpstr>
      <vt:lpstr>service-based architecture</vt:lpstr>
      <vt:lpstr>service-based architecture</vt:lpstr>
      <vt:lpstr>service-based architecture</vt:lpstr>
      <vt:lpstr>PowerPoint-Präsentation</vt:lpstr>
      <vt:lpstr>characteristics differences</vt:lpstr>
      <vt:lpstr>characteristics differences</vt:lpstr>
      <vt:lpstr>characteristics differences</vt:lpstr>
      <vt:lpstr>characteristics differences</vt:lpstr>
      <vt:lpstr>characteristics differences</vt:lpstr>
      <vt:lpstr>characteristics differences</vt:lpstr>
      <vt:lpstr>characteristics differences</vt:lpstr>
      <vt:lpstr>characteristics differences</vt:lpstr>
      <vt:lpstr>characteristics differences</vt:lpstr>
      <vt:lpstr>characteristics differences</vt:lpstr>
      <vt:lpstr>characteristics differences</vt:lpstr>
      <vt:lpstr>characteristics differences</vt:lpstr>
      <vt:lpstr>characteristics differences</vt:lpstr>
      <vt:lpstr>characteristics differences</vt:lpstr>
      <vt:lpstr>characteristics differences</vt:lpstr>
      <vt:lpstr>characteristics differences</vt:lpstr>
      <vt:lpstr>characteristics differences</vt:lpstr>
      <vt:lpstr>characteristics differences</vt:lpstr>
      <vt:lpstr>characteristics differences</vt:lpstr>
      <vt:lpstr>characteristics differences</vt:lpstr>
      <vt:lpstr>characteristics differences</vt:lpstr>
      <vt:lpstr>characteristics differences</vt:lpstr>
      <vt:lpstr>characteristics differences</vt:lpstr>
      <vt:lpstr>characteristics differences</vt:lpstr>
      <vt:lpstr>characteristics differences</vt:lpstr>
      <vt:lpstr>characteristics differences</vt:lpstr>
      <vt:lpstr>characteristics differences</vt:lpstr>
      <vt:lpstr>characteristics differences</vt:lpstr>
      <vt:lpstr>characteristics differences</vt:lpstr>
      <vt:lpstr>characteristics differences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</dc:title>
  <dc:creator>Online2PDF.com</dc:creator>
  <cp:lastModifiedBy>Online2PDF.com</cp:lastModifiedBy>
  <cp:revision>1</cp:revision>
  <dcterms:created xsi:type="dcterms:W3CDTF">2018-11-12T13:53:34Z</dcterms:created>
  <dcterms:modified xsi:type="dcterms:W3CDTF">2018-11-12T12:53:42Z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2018-11-12T00:00:00Z</vt:filetime>
  </property>
  <property fmtid="{D5CDD505-2E9C-101B-9397-08002B2CF9AE}" pid="3" name="LastSaved">
    <vt:filetime>2018-11-12T00:00:00Z</vt:filetime>
  </property>
</Properties>
</file>